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4"/>
  </p:notesMasterIdLst>
  <p:sldIdLst>
    <p:sldId id="257" r:id="rId6"/>
    <p:sldId id="2147479530" r:id="rId7"/>
    <p:sldId id="2147479497" r:id="rId8"/>
    <p:sldId id="2147479557" r:id="rId9"/>
    <p:sldId id="2147479558" r:id="rId10"/>
    <p:sldId id="2147479559" r:id="rId11"/>
    <p:sldId id="2147479563" r:id="rId12"/>
    <p:sldId id="2147479565" r:id="rId13"/>
    <p:sldId id="2147479566" r:id="rId14"/>
    <p:sldId id="2147479564" r:id="rId15"/>
    <p:sldId id="2147479498" r:id="rId16"/>
    <p:sldId id="2147479561" r:id="rId17"/>
    <p:sldId id="2147479562" r:id="rId18"/>
    <p:sldId id="2147479570" r:id="rId19"/>
    <p:sldId id="2147479567" r:id="rId20"/>
    <p:sldId id="2147479560" r:id="rId21"/>
    <p:sldId id="2147479569" r:id="rId22"/>
    <p:sldId id="21474795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03FD6A-E30E-4141-ACCB-0B06B8F79636}" v="33" dt="2024-09-11T22:49:25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6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cundo Santiago" userId="b669a223-a483-4bfa-9be9-31bd9c0dc5be" providerId="ADAL" clId="{7D708B9E-2C9C-4E67-842C-D4B67BB84DE2}"/>
    <pc:docChg chg="undo custSel addSld delSld modSld sldOrd">
      <pc:chgData name="Facundo Santiago" userId="b669a223-a483-4bfa-9be9-31bd9c0dc5be" providerId="ADAL" clId="{7D708B9E-2C9C-4E67-842C-D4B67BB84DE2}" dt="2024-09-02T19:59:32.404" v="206" actId="1076"/>
      <pc:docMkLst>
        <pc:docMk/>
      </pc:docMkLst>
      <pc:sldChg chg="modSp mod">
        <pc:chgData name="Facundo Santiago" userId="b669a223-a483-4bfa-9be9-31bd9c0dc5be" providerId="ADAL" clId="{7D708B9E-2C9C-4E67-842C-D4B67BB84DE2}" dt="2024-09-02T19:54:16.228" v="153" actId="20577"/>
        <pc:sldMkLst>
          <pc:docMk/>
          <pc:sldMk cId="4100305181" sldId="2147479497"/>
        </pc:sldMkLst>
        <pc:spChg chg="mod">
          <ac:chgData name="Facundo Santiago" userId="b669a223-a483-4bfa-9be9-31bd9c0dc5be" providerId="ADAL" clId="{7D708B9E-2C9C-4E67-842C-D4B67BB84DE2}" dt="2024-09-02T19:54:16.228" v="153" actId="20577"/>
          <ac:spMkLst>
            <pc:docMk/>
            <pc:sldMk cId="4100305181" sldId="2147479497"/>
            <ac:spMk id="7" creationId="{61F6BD0B-C4D8-42DE-A3A7-50D8219CE639}"/>
          </ac:spMkLst>
        </pc:spChg>
      </pc:sldChg>
      <pc:sldChg chg="addSp delSp modSp mod modAnim">
        <pc:chgData name="Facundo Santiago" userId="b669a223-a483-4bfa-9be9-31bd9c0dc5be" providerId="ADAL" clId="{7D708B9E-2C9C-4E67-842C-D4B67BB84DE2}" dt="2024-09-02T19:59:32.404" v="206" actId="1076"/>
        <pc:sldMkLst>
          <pc:docMk/>
          <pc:sldMk cId="232665288" sldId="2147479498"/>
        </pc:sldMkLst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2" creationId="{06960F62-9E81-CE5D-8893-7B78A98EC497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3" creationId="{6C9B2A7E-E999-152C-521E-E0824D544792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4" creationId="{084AB805-AB8C-DB49-254C-03F463005B19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5" creationId="{257C2AC3-E2AA-218A-3477-FB89D2E2047C}"/>
          </ac:spMkLst>
        </pc:spChg>
        <pc:spChg chg="del">
          <ac:chgData name="Facundo Santiago" userId="b669a223-a483-4bfa-9be9-31bd9c0dc5be" providerId="ADAL" clId="{7D708B9E-2C9C-4E67-842C-D4B67BB84DE2}" dt="2024-09-02T19:59:22.814" v="204" actId="478"/>
          <ac:spMkLst>
            <pc:docMk/>
            <pc:sldMk cId="232665288" sldId="2147479498"/>
            <ac:spMk id="6" creationId="{00000000-0000-0000-0000-000000000000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7" creationId="{3F162CE7-3668-CB02-7DCE-59809C7C79BE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8" creationId="{3C2779FD-1C56-AD28-DEFC-AAAB8C2F2724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9" creationId="{034AAF0C-80EE-004C-2AF0-D1C4EF54F3C0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10" creationId="{F852D77E-9FF0-F415-834B-49D72C0CE089}"/>
          </ac:spMkLst>
        </pc:spChg>
        <pc:spChg chg="add mod">
          <ac:chgData name="Facundo Santiago" userId="b669a223-a483-4bfa-9be9-31bd9c0dc5be" providerId="ADAL" clId="{7D708B9E-2C9C-4E67-842C-D4B67BB84DE2}" dt="2024-09-02T19:59:32.404" v="206" actId="1076"/>
          <ac:spMkLst>
            <pc:docMk/>
            <pc:sldMk cId="232665288" sldId="2147479498"/>
            <ac:spMk id="11" creationId="{D493EF88-C8D2-D48C-5A66-EA1A827F876B}"/>
          </ac:spMkLst>
        </pc:spChg>
        <pc:spChg chg="add del mod">
          <ac:chgData name="Facundo Santiago" userId="b669a223-a483-4bfa-9be9-31bd9c0dc5be" providerId="ADAL" clId="{7D708B9E-2C9C-4E67-842C-D4B67BB84DE2}" dt="2024-09-02T19:59:26.049" v="205" actId="478"/>
          <ac:spMkLst>
            <pc:docMk/>
            <pc:sldMk cId="232665288" sldId="2147479498"/>
            <ac:spMk id="13" creationId="{C7D6F459-024B-69B0-A719-27CA5926518F}"/>
          </ac:spMkLst>
        </pc:spChg>
        <pc:spChg chg="mod">
          <ac:chgData name="Facundo Santiago" userId="b669a223-a483-4bfa-9be9-31bd9c0dc5be" providerId="ADAL" clId="{7D708B9E-2C9C-4E67-842C-D4B67BB84DE2}" dt="2024-09-02T19:59:07.312" v="201"/>
          <ac:spMkLst>
            <pc:docMk/>
            <pc:sldMk cId="232665288" sldId="2147479498"/>
            <ac:spMk id="17" creationId="{00000000-0000-0000-0000-000000000000}"/>
          </ac:spMkLst>
        </pc:spChg>
      </pc:sldChg>
      <pc:sldChg chg="modSp del mod">
        <pc:chgData name="Facundo Santiago" userId="b669a223-a483-4bfa-9be9-31bd9c0dc5be" providerId="ADAL" clId="{7D708B9E-2C9C-4E67-842C-D4B67BB84DE2}" dt="2024-09-02T19:54:47.446" v="159" actId="47"/>
        <pc:sldMkLst>
          <pc:docMk/>
          <pc:sldMk cId="1155581143" sldId="2147479499"/>
        </pc:sldMkLst>
        <pc:spChg chg="mod">
          <ac:chgData name="Facundo Santiago" userId="b669a223-a483-4bfa-9be9-31bd9c0dc5be" providerId="ADAL" clId="{7D708B9E-2C9C-4E67-842C-D4B67BB84DE2}" dt="2024-09-02T19:54:26.352" v="155"/>
          <ac:spMkLst>
            <pc:docMk/>
            <pc:sldMk cId="1155581143" sldId="2147479499"/>
            <ac:spMk id="17" creationId="{00000000-0000-0000-0000-000000000000}"/>
          </ac:spMkLst>
        </pc:spChg>
      </pc:sldChg>
      <pc:sldChg chg="modSp mod">
        <pc:chgData name="Facundo Santiago" userId="b669a223-a483-4bfa-9be9-31bd9c0dc5be" providerId="ADAL" clId="{7D708B9E-2C9C-4E67-842C-D4B67BB84DE2}" dt="2024-09-02T19:44:34.362" v="90" actId="20577"/>
        <pc:sldMkLst>
          <pc:docMk/>
          <pc:sldMk cId="3845718885" sldId="2147479530"/>
        </pc:sldMkLst>
        <pc:spChg chg="mod">
          <ac:chgData name="Facundo Santiago" userId="b669a223-a483-4bfa-9be9-31bd9c0dc5be" providerId="ADAL" clId="{7D708B9E-2C9C-4E67-842C-D4B67BB84DE2}" dt="2024-09-02T19:44:22.590" v="37" actId="20577"/>
          <ac:spMkLst>
            <pc:docMk/>
            <pc:sldMk cId="3845718885" sldId="2147479530"/>
            <ac:spMk id="2" creationId="{AAC9597F-E851-7BC8-2461-D5ADA7025EB3}"/>
          </ac:spMkLst>
        </pc:spChg>
        <pc:spChg chg="mod">
          <ac:chgData name="Facundo Santiago" userId="b669a223-a483-4bfa-9be9-31bd9c0dc5be" providerId="ADAL" clId="{7D708B9E-2C9C-4E67-842C-D4B67BB84DE2}" dt="2024-09-02T19:44:34.362" v="90" actId="20577"/>
          <ac:spMkLst>
            <pc:docMk/>
            <pc:sldMk cId="3845718885" sldId="2147479530"/>
            <ac:spMk id="3" creationId="{6D3CBDFB-DC0A-3912-BF09-98BEA411A341}"/>
          </ac:spMkLst>
        </pc:spChg>
      </pc:sldChg>
      <pc:sldChg chg="add">
        <pc:chgData name="Facundo Santiago" userId="b669a223-a483-4bfa-9be9-31bd9c0dc5be" providerId="ADAL" clId="{7D708B9E-2C9C-4E67-842C-D4B67BB84DE2}" dt="2024-09-02T19:54:24.301" v="154" actId="2890"/>
        <pc:sldMkLst>
          <pc:docMk/>
          <pc:sldMk cId="2472491524" sldId="2147479556"/>
        </pc:sldMkLst>
      </pc:sldChg>
      <pc:sldChg chg="addSp delSp modSp add mod ord">
        <pc:chgData name="Facundo Santiago" userId="b669a223-a483-4bfa-9be9-31bd9c0dc5be" providerId="ADAL" clId="{7D708B9E-2C9C-4E67-842C-D4B67BB84DE2}" dt="2024-09-02T19:55:37.751" v="168" actId="1076"/>
        <pc:sldMkLst>
          <pc:docMk/>
          <pc:sldMk cId="3027262284" sldId="2147479557"/>
        </pc:sldMkLst>
        <pc:spChg chg="del">
          <ac:chgData name="Facundo Santiago" userId="b669a223-a483-4bfa-9be9-31bd9c0dc5be" providerId="ADAL" clId="{7D708B9E-2C9C-4E67-842C-D4B67BB84DE2}" dt="2024-09-02T19:54:59.191" v="161"/>
          <ac:spMkLst>
            <pc:docMk/>
            <pc:sldMk cId="3027262284" sldId="2147479557"/>
            <ac:spMk id="3" creationId="{1D598F6B-E8CC-9EAC-11C2-ED1B2BAFB7F7}"/>
          </ac:spMkLst>
        </pc:spChg>
        <pc:spChg chg="add mod">
          <ac:chgData name="Facundo Santiago" userId="b669a223-a483-4bfa-9be9-31bd9c0dc5be" providerId="ADAL" clId="{7D708B9E-2C9C-4E67-842C-D4B67BB84DE2}" dt="2024-09-02T19:55:12.720" v="163" actId="1076"/>
          <ac:spMkLst>
            <pc:docMk/>
            <pc:sldMk cId="3027262284" sldId="2147479557"/>
            <ac:spMk id="5" creationId="{03F729CF-BD05-1439-5328-54AD34BB769F}"/>
          </ac:spMkLst>
        </pc:spChg>
        <pc:spChg chg="mod">
          <ac:chgData name="Facundo Santiago" userId="b669a223-a483-4bfa-9be9-31bd9c0dc5be" providerId="ADAL" clId="{7D708B9E-2C9C-4E67-842C-D4B67BB84DE2}" dt="2024-09-02T19:54:50.191" v="160"/>
          <ac:spMkLst>
            <pc:docMk/>
            <pc:sldMk cId="3027262284" sldId="2147479557"/>
            <ac:spMk id="8" creationId="{C41DB89D-F991-6B5B-A103-9678D7BBC1C6}"/>
          </ac:spMkLst>
        </pc:spChg>
        <pc:picChg chg="add mod">
          <ac:chgData name="Facundo Santiago" userId="b669a223-a483-4bfa-9be9-31bd9c0dc5be" providerId="ADAL" clId="{7D708B9E-2C9C-4E67-842C-D4B67BB84DE2}" dt="2024-09-02T19:55:37.751" v="168" actId="1076"/>
          <ac:picMkLst>
            <pc:docMk/>
            <pc:sldMk cId="3027262284" sldId="2147479557"/>
            <ac:picMk id="2" creationId="{53CB8D5B-C96C-2595-EE1B-2AD74D19C880}"/>
          </ac:picMkLst>
        </pc:picChg>
      </pc:sldChg>
      <pc:sldChg chg="addSp delSp modSp add mod ord">
        <pc:chgData name="Facundo Santiago" userId="b669a223-a483-4bfa-9be9-31bd9c0dc5be" providerId="ADAL" clId="{7D708B9E-2C9C-4E67-842C-D4B67BB84DE2}" dt="2024-09-02T19:57:14.925" v="194" actId="14100"/>
        <pc:sldMkLst>
          <pc:docMk/>
          <pc:sldMk cId="2354702920" sldId="2147479558"/>
        </pc:sldMkLst>
        <pc:spChg chg="mod">
          <ac:chgData name="Facundo Santiago" userId="b669a223-a483-4bfa-9be9-31bd9c0dc5be" providerId="ADAL" clId="{7D708B9E-2C9C-4E67-842C-D4B67BB84DE2}" dt="2024-09-02T19:56:00.050" v="172"/>
          <ac:spMkLst>
            <pc:docMk/>
            <pc:sldMk cId="2354702920" sldId="2147479558"/>
            <ac:spMk id="2" creationId="{4CEC208E-203D-89AB-3709-C4C7EDCAB8F0}"/>
          </ac:spMkLst>
        </pc:spChg>
        <pc:spChg chg="del">
          <ac:chgData name="Facundo Santiago" userId="b669a223-a483-4bfa-9be9-31bd9c0dc5be" providerId="ADAL" clId="{7D708B9E-2C9C-4E67-842C-D4B67BB84DE2}" dt="2024-09-02T19:56:13.423" v="175"/>
          <ac:spMkLst>
            <pc:docMk/>
            <pc:sldMk cId="2354702920" sldId="2147479558"/>
            <ac:spMk id="4" creationId="{3358B416-A3DB-F525-E80E-3C46B2ED8A58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1" creationId="{00E8D058-F148-97AF-D680-2499011A8907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2" creationId="{436B3846-2A3A-0FB6-9160-0EFD5C71E824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3" creationId="{512A0CA4-359A-4C6C-A269-B66E16ADF5D5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5" creationId="{4D9633DB-ADC4-E865-9DDD-A5467B551A04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6" creationId="{869C1513-8DC3-E678-4257-C5E76CE0C4EB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8" creationId="{7C1F4E37-6302-3616-8496-150F4E5EBFC5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19" creationId="{643413F1-6FD4-C4EE-971E-B9D31FA246B5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1" creationId="{39EF69AE-F0DF-9954-CF08-9109060CDBD7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2" creationId="{217DA7D2-9694-DBF8-AB4C-E6E86742F983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4" creationId="{2547B8D7-5431-6CEF-EE66-5547FCD31EB1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5" creationId="{A89F494D-1D9B-1273-9C4D-222C6D7D9FFC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7" creationId="{643528B1-9B6A-0047-FBB2-FE6D28363407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8" creationId="{4B07B138-E101-C156-762B-33D83917B018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29" creationId="{39189546-95AE-03C4-B868-A56C9910A717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0" creationId="{AEABF33B-8BDE-9E2C-BD70-C3D1F1DCB1FD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1" creationId="{E8FE4320-E552-6960-BF88-33A414406C74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2" creationId="{83B26105-7372-B24C-622C-9817A0D61C9B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3" creationId="{504FAC9E-7DDB-68DF-5A49-9FCE86335B1F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4" creationId="{F087FE76-1157-A268-5E94-D3C5D44A5708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7" creationId="{A589DCA7-360A-8296-BDAA-2476D242004E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39" creationId="{97090864-7EB7-F9DC-B542-3B2DE2652F57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41" creationId="{D960617C-18B8-12A4-D11F-8F330A114A0E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42" creationId="{F40D7898-B44D-0E36-A26B-37E2E03C6DAC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44" creationId="{F043A126-F5B8-E803-3887-9B5D5C6C322D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45" creationId="{BED1222E-A84C-BF3F-A1EE-97E8DD7CFAA6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47" creationId="{5B1368ED-15CA-9DEC-3C6A-DD6A58035207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48" creationId="{D3A5EF47-5061-AB94-2D05-D6149778296F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0" creationId="{890459EE-295D-F8DB-4D2F-41BB448A5DAB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1" creationId="{5B4D62DA-F3B5-8AC0-DD4F-AD0B7685B912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3" creationId="{FFE3A3BB-F351-DA05-3557-477DDF4B5170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4" creationId="{8757D90A-BE6D-F3C2-387A-F7CDF2775138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6" creationId="{42149BD8-DA24-AFAB-026B-76DDAF537DAE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7" creationId="{F754880A-7FA9-ED7D-EA7E-A49D945F0EF8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59" creationId="{A37403D7-0199-59FC-91CB-19740DB147EB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0" creationId="{DCDF6F5F-36D4-A414-5DA4-C07F58C489A7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2" creationId="{CA89C5B1-4B5C-CC0E-E998-F46D1478202C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3" creationId="{5C6E62F4-59A1-58CC-E983-BF10B06371B2}"/>
          </ac:spMkLst>
        </pc:spChg>
        <pc:spChg chg="add 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4" creationId="{310D9FD8-3913-B134-8639-ED7E8C111989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6" creationId="{3BFD2156-F39C-A84E-11EA-0F48A2CB71AA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7" creationId="{85959640-008C-C578-3455-8827815BEA30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69" creationId="{69F4CAC1-63FE-6604-5AC1-B2CC1DB9DB49}"/>
          </ac:spMkLst>
        </pc:spChg>
        <pc:spChg chg="mod">
          <ac:chgData name="Facundo Santiago" userId="b669a223-a483-4bfa-9be9-31bd9c0dc5be" providerId="ADAL" clId="{7D708B9E-2C9C-4E67-842C-D4B67BB84DE2}" dt="2024-09-02T19:56:08.255" v="173"/>
          <ac:spMkLst>
            <pc:docMk/>
            <pc:sldMk cId="2354702920" sldId="2147479558"/>
            <ac:spMk id="70" creationId="{791E517E-EDC1-7E2C-AA38-781EB465612B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78" creationId="{575C713F-9394-0B27-9F7A-9374165521C2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79" creationId="{F1A17D8C-ACD9-766E-6554-FCFF6E3CA688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0" creationId="{EF6463C8-3AEF-2776-E631-D607E009C323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2" creationId="{B1D955BE-DA61-436B-0DA1-FAD755DB1181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3" creationId="{B78E9902-AE93-9C78-152E-E5B79EFCBC0E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5" creationId="{D40388B5-E5CB-9833-1D1E-8C849DE2B78E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6" creationId="{7B310F63-6DF0-A175-F083-6CE8CC91563E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8" creationId="{5072C251-2D07-D8B4-4DF9-898144ACF736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89" creationId="{D81AC490-4EFE-166C-B415-C864AE4301DC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1" creationId="{CBDC9FB0-DB57-71E7-DABC-C482C94AA3D2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2" creationId="{0ADC556F-87F8-2A7F-EFA1-4DBAB6361F18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4" creationId="{62D8C6B3-D7DC-478F-C8D7-D9AF097CEBAE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5" creationId="{0970A8C5-2931-6DD0-2A89-1EC96A0ACEB9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6" creationId="{4C1F1973-4EA6-C2F8-E35E-61914E8822CD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7" creationId="{9C601BB1-6F44-B6A7-3FC3-C560905CE1B5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8" creationId="{063B6158-D86F-9561-866B-7C2793ABAFD3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99" creationId="{CC217368-FEB5-D2D9-9DDA-96FA166377C5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00" creationId="{9962C60B-B1C6-94A4-FCC0-540A142535C7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01" creationId="{67B12E65-A22E-2096-B06F-C35360C51916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04" creationId="{4992617B-09DE-0B63-A581-EFBFA18E5ABC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06" creationId="{9F3DFA2F-E36A-8316-D0D4-B76995E9E92E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08" creationId="{57538434-12D3-C6BF-DDBC-175893FB819C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09" creationId="{B3506F5D-3CD9-3A6B-8F25-31B345A1D9A5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11" creationId="{2DDF7ECD-2C45-A039-341A-6330F6BC2294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12" creationId="{3CF8B575-2BF1-DC1E-12B5-FE5B2B3373BA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14" creationId="{7BF10E0F-4A17-E4B4-1B7F-DD9EC5272976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15" creationId="{7D462FD8-D22A-FD8F-E1F2-ADB7F9B09738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17" creationId="{75CB4587-4395-7374-9069-0A35ACCACB04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18" creationId="{79099E0C-2A90-761A-C2B8-49AB2D9502B5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0" creationId="{19BE9FC1-B92D-50EB-5688-96219FD273F9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1" creationId="{158D9BF0-7FC0-4BB5-0F82-B4E1FB67483E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3" creationId="{02C86023-D1A0-AC60-666E-4846B133E43C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4" creationId="{72D23519-E26B-C74A-1381-5DF226F5457F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6" creationId="{238F4194-CC92-3E83-FF80-D3406F835D08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7" creationId="{2CD5A422-2371-0BF7-C475-D7227270ADA6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29" creationId="{31461A6D-07E3-4EC2-3E17-FFCCE68B8DF5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30" creationId="{267DFBC3-2685-5E70-ACAB-D3A57DEF42F6}"/>
          </ac:spMkLst>
        </pc:spChg>
        <pc:spChg chg="add 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31" creationId="{32C48990-F808-38ED-4BF8-6DDAA7A3EEA9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33" creationId="{86C62077-87A7-EDCC-2028-355F47D58FC8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34" creationId="{30CA81B4-CC4D-3EB1-CA5F-35999E3B07B6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36" creationId="{1E354C80-BBFE-3BB7-E07B-97C6EFCEF28E}"/>
          </ac:spMkLst>
        </pc:spChg>
        <pc:spChg chg="mod">
          <ac:chgData name="Facundo Santiago" userId="b669a223-a483-4bfa-9be9-31bd9c0dc5be" providerId="ADAL" clId="{7D708B9E-2C9C-4E67-842C-D4B67BB84DE2}" dt="2024-09-02T19:56:10.805" v="174"/>
          <ac:spMkLst>
            <pc:docMk/>
            <pc:sldMk cId="2354702920" sldId="2147479558"/>
            <ac:spMk id="137" creationId="{732B7F8A-FF13-EB9D-5DD8-17B39C793466}"/>
          </ac:spMkLst>
        </pc:spChg>
        <pc:spChg chg="add del mod">
          <ac:chgData name="Facundo Santiago" userId="b669a223-a483-4bfa-9be9-31bd9c0dc5be" providerId="ADAL" clId="{7D708B9E-2C9C-4E67-842C-D4B67BB84DE2}" dt="2024-09-02T19:56:39.434" v="181"/>
          <ac:spMkLst>
            <pc:docMk/>
            <pc:sldMk cId="2354702920" sldId="2147479558"/>
            <ac:spMk id="140" creationId="{D79187E4-D657-9558-09D8-E0482A677EF8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48" creationId="{AF493958-3CD7-8508-2C15-4F72D52CC813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49" creationId="{F74D75A7-3003-3A76-0900-F63A8FF530CF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0" creationId="{B17669AE-A987-5BC8-BDC1-C35906359B17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2" creationId="{C9F6964D-9CBA-D55D-C668-6B7229D4DC02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3" creationId="{C26740FA-FB9D-74C1-2966-4E558FF068F1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5" creationId="{39541942-75FF-F3AD-1E15-F63DE661CC7C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6" creationId="{45910290-BC84-F6F0-2D5F-92BD1C2FBF12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8" creationId="{88249A33-7AA4-6F02-CAAA-F3B6CE93DB20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59" creationId="{3DD63FB8-0383-2F65-4216-9FED7D7B6FBC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1" creationId="{22F41E95-980F-5AC7-D128-C28638606C00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2" creationId="{30D82D92-E9C4-123E-1068-C89EA7F65E93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4" creationId="{4C334D85-45D0-A54F-5E89-D829A150FB79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5" creationId="{F3089417-F8CC-5937-4A6B-ECF012596195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6" creationId="{3B097E52-42B8-EE00-EC78-48412BB9CDF5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7" creationId="{C9959D16-8000-A0F3-9181-A27B5C5EC460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8" creationId="{EDE3E5DA-DA9C-D063-1135-D29EEB2091A2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69" creationId="{97D921DD-5E1A-DBF7-3BDD-FC2A281B9CD7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70" creationId="{348B0984-DFF9-6A62-1CB8-1B818FEA7420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71" creationId="{21F37258-9506-2ABD-3834-8598A8C0EC53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74" creationId="{E50022EF-8875-ED99-6084-1305FC0EBD92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76" creationId="{0D0E3E66-84AB-2419-43BB-F9791814EFC9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78" creationId="{C3D1E0F1-8F76-C2CC-0609-5A298B8BF4F8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79" creationId="{ECA4F4F3-50D7-1FA7-6CAC-82D16C127272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81" creationId="{2E18E529-1C12-CAD3-DDBB-58A70DE20706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82" creationId="{E2A0A444-6272-B277-E9CC-19ECD9ECB009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84" creationId="{FD5FB2E7-E296-BBB3-75DA-5EF9D36D15CA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85" creationId="{51ADDA32-3BFA-8820-08A9-EA2FBFBA4BD0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87" creationId="{00EFC0DB-4BB4-2B75-0083-40E92BC3CEF6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88" creationId="{913B5F63-6521-4544-C09F-ECCACC7D08B0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0" creationId="{02D4C257-DA20-26E4-5ECB-7F5D6CDBD023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1" creationId="{07BF86E6-7E53-F320-24FC-3E355995664E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3" creationId="{11339CC6-04B7-73B4-7BA4-FDBBF535A29A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4" creationId="{79CA386C-189C-FC09-3D6D-AE60C3CBF665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6" creationId="{C3607919-0446-D0A7-499F-EE6263ED92AD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7" creationId="{F5D0AD32-B46E-E52C-15A5-2214A9327117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199" creationId="{E1F45C3D-6F66-881B-657B-F6B6C9F6357B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200" creationId="{AC2C6351-32F1-2566-C7E6-2EE790734731}"/>
          </ac:spMkLst>
        </pc:spChg>
        <pc:spChg chg="add 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201" creationId="{B14E989A-7B5A-9922-E905-D7202416FA1A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203" creationId="{5054D6A8-C1E3-9E2F-6DD8-7A1E87BF3949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204" creationId="{77E09742-9E5C-8E51-A606-44C5F81E7497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206" creationId="{0C21051D-BD99-29AE-7DC5-2B70015F963A}"/>
          </ac:spMkLst>
        </pc:spChg>
        <pc:spChg chg="mod">
          <ac:chgData name="Facundo Santiago" userId="b669a223-a483-4bfa-9be9-31bd9c0dc5be" providerId="ADAL" clId="{7D708B9E-2C9C-4E67-842C-D4B67BB84DE2}" dt="2024-09-02T19:56:36.172" v="180"/>
          <ac:spMkLst>
            <pc:docMk/>
            <pc:sldMk cId="2354702920" sldId="2147479558"/>
            <ac:spMk id="207" creationId="{E4554C7D-116A-B54E-25DF-9A517D928EF4}"/>
          </ac:spMkLst>
        </pc:spChg>
        <pc:spChg chg="add del mod">
          <ac:chgData name="Facundo Santiago" userId="b669a223-a483-4bfa-9be9-31bd9c0dc5be" providerId="ADAL" clId="{7D708B9E-2C9C-4E67-842C-D4B67BB84DE2}" dt="2024-09-02T19:56:49.144" v="185" actId="478"/>
          <ac:spMkLst>
            <pc:docMk/>
            <pc:sldMk cId="2354702920" sldId="2147479558"/>
            <ac:spMk id="210" creationId="{397F4D73-59D2-976D-1C39-B79D5A108444}"/>
          </ac:spMkLst>
        </pc:s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14" creationId="{84AB2CA5-02D7-2162-6C0E-52D0D805B3E3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17" creationId="{CB011CCA-3DFF-0D5F-58FD-81F05AD35F80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20" creationId="{1447080B-0A5D-F889-E768-E9A1A9D5BC98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23" creationId="{3E25B592-F8C1-87F2-4151-78A375F4BD1C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40" creationId="{7694B6D4-7C4A-D49F-F2DD-CC899DAB3103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43" creationId="{F78B2386-6259-C310-0903-0AD1670764E9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46" creationId="{BDDA2727-9895-C99A-B6C7-77BC4077FDE4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49" creationId="{3D99F8A7-B042-DBF2-039E-FD4E97106C64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52" creationId="{818D4439-29FD-C700-75C4-7E9C9BFDFDA8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55" creationId="{D67B39ED-0B4C-D719-E9BD-F82FB6AB0E59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58" creationId="{CBF54956-4597-A8FA-D470-55EFA6D64B15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61" creationId="{DF8E471F-BAB8-2B1A-3837-F20553C574DE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65" creationId="{81A963AB-B1BF-F4EE-6EB4-6EC780519A39}"/>
          </ac:grpSpMkLst>
        </pc:grpChg>
        <pc:grpChg chg="add mod">
          <ac:chgData name="Facundo Santiago" userId="b669a223-a483-4bfa-9be9-31bd9c0dc5be" providerId="ADAL" clId="{7D708B9E-2C9C-4E67-842C-D4B67BB84DE2}" dt="2024-09-02T19:56:08.255" v="173"/>
          <ac:grpSpMkLst>
            <pc:docMk/>
            <pc:sldMk cId="2354702920" sldId="2147479558"/>
            <ac:grpSpMk id="68" creationId="{C099DFBA-FC97-E0C2-2136-EED7086D21B5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81" creationId="{6E6E1094-60EB-2DB2-302A-434E035ABD86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84" creationId="{38D4414E-6D79-C49D-E761-713C67BA5DB6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87" creationId="{BCC2582F-7ECD-CD94-1774-FBC3BB695CB8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90" creationId="{1CA11BB0-3F90-51E4-8EEB-8FF12B68316A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07" creationId="{BBB02114-2045-47CC-41F7-079D938639FF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10" creationId="{0408ECCA-66CE-AD52-FF24-4032792B1A46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13" creationId="{8C890FD1-D3A7-CB21-032F-BE89EA7DAB3A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16" creationId="{278F7CEF-0F2F-389E-D858-3D8356B1780E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19" creationId="{8DF7B1F6-EF4C-4EB3-38A2-15B05015F585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22" creationId="{50E4C1C5-2DD3-F052-8544-D6D465470854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25" creationId="{DD9FE1FD-FE4F-0CBA-D474-573658FEC61B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28" creationId="{9C55C962-0CF9-53E3-382C-A117DD317970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32" creationId="{CB8A0046-2A7C-DFBB-1F1F-9B0C4F215603}"/>
          </ac:grpSpMkLst>
        </pc:grpChg>
        <pc:grpChg chg="add mod">
          <ac:chgData name="Facundo Santiago" userId="b669a223-a483-4bfa-9be9-31bd9c0dc5be" providerId="ADAL" clId="{7D708B9E-2C9C-4E67-842C-D4B67BB84DE2}" dt="2024-09-02T19:56:10.805" v="174"/>
          <ac:grpSpMkLst>
            <pc:docMk/>
            <pc:sldMk cId="2354702920" sldId="2147479558"/>
            <ac:grpSpMk id="135" creationId="{4306DB0C-A94B-EF30-2C01-5E6962A5B6FE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51" creationId="{702308BD-6CA9-E222-C028-0D2018408287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54" creationId="{EED041DE-EAA7-9B75-F7A2-681A11D54582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57" creationId="{1C47E4CB-CC1D-71F1-5CC3-9C36D23B8A6E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60" creationId="{3AA0D5E8-FF68-35C3-71FF-C56189854090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77" creationId="{94EA4684-A148-BD3D-46FA-FA7A67FBC6C3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80" creationId="{673BB492-5F0D-4830-9D6A-A104FF0B659F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83" creationId="{51752B6D-DB72-91B1-201F-5D9C287A74D6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86" creationId="{C5CAFCE8-23E4-AA29-C699-5464BA07373D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89" creationId="{B9FC568D-1B12-53EB-917C-7F0FA7A94F3E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92" creationId="{0EA6A470-677F-65E0-02A5-E5FDD491580A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95" creationId="{06E74F54-C43C-B5AF-3D2B-6732F47FA008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198" creationId="{7461EFD2-8D77-98B0-4D00-AB14A87B1085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202" creationId="{7F72B937-FDE3-C0E5-BCCB-B754E0EAFD33}"/>
          </ac:grpSpMkLst>
        </pc:grpChg>
        <pc:grpChg chg="add mod">
          <ac:chgData name="Facundo Santiago" userId="b669a223-a483-4bfa-9be9-31bd9c0dc5be" providerId="ADAL" clId="{7D708B9E-2C9C-4E67-842C-D4B67BB84DE2}" dt="2024-09-02T19:56:36.172" v="180"/>
          <ac:grpSpMkLst>
            <pc:docMk/>
            <pc:sldMk cId="2354702920" sldId="2147479558"/>
            <ac:grpSpMk id="205" creationId="{FCE61BC5-270D-39E7-BE53-A718DD5DDA66}"/>
          </ac:grpSpMkLst>
        </pc:grpChg>
        <pc:picChg chg="add del mod">
          <ac:chgData name="Facundo Santiago" userId="b669a223-a483-4bfa-9be9-31bd9c0dc5be" providerId="ADAL" clId="{7D708B9E-2C9C-4E67-842C-D4B67BB84DE2}" dt="2024-09-02T19:56:24.892" v="176" actId="478"/>
          <ac:picMkLst>
            <pc:docMk/>
            <pc:sldMk cId="2354702920" sldId="2147479558"/>
            <ac:picMk id="138" creationId="{624ECD10-7E8D-3D27-4FB9-571E02A97FF6}"/>
          </ac:picMkLst>
        </pc:picChg>
        <pc:picChg chg="add del mod">
          <ac:chgData name="Facundo Santiago" userId="b669a223-a483-4bfa-9be9-31bd9c0dc5be" providerId="ADAL" clId="{7D708B9E-2C9C-4E67-842C-D4B67BB84DE2}" dt="2024-09-02T19:56:41.937" v="182" actId="21"/>
          <ac:picMkLst>
            <pc:docMk/>
            <pc:sldMk cId="2354702920" sldId="2147479558"/>
            <ac:picMk id="208" creationId="{8B8B66D4-7748-2C5F-0D43-650D8853F646}"/>
          </ac:picMkLst>
        </pc:picChg>
        <pc:picChg chg="add mod">
          <ac:chgData name="Facundo Santiago" userId="b669a223-a483-4bfa-9be9-31bd9c0dc5be" providerId="ADAL" clId="{7D708B9E-2C9C-4E67-842C-D4B67BB84DE2}" dt="2024-09-02T19:56:46.214" v="184"/>
          <ac:picMkLst>
            <pc:docMk/>
            <pc:sldMk cId="2354702920" sldId="2147479558"/>
            <ac:picMk id="211" creationId="{8B8B66D4-7748-2C5F-0D43-650D8853F646}"/>
          </ac:picMkLst>
        </pc:picChg>
        <pc:picChg chg="add mod">
          <ac:chgData name="Facundo Santiago" userId="b669a223-a483-4bfa-9be9-31bd9c0dc5be" providerId="ADAL" clId="{7D708B9E-2C9C-4E67-842C-D4B67BB84DE2}" dt="2024-09-02T19:56:52.430" v="188" actId="1076"/>
          <ac:picMkLst>
            <pc:docMk/>
            <pc:sldMk cId="2354702920" sldId="2147479558"/>
            <ac:picMk id="212" creationId="{FD7DDE41-8B88-6E02-2469-2710D1608A48}"/>
          </ac:picMkLst>
        </pc:picChg>
        <pc:picChg chg="add del">
          <ac:chgData name="Facundo Santiago" userId="b669a223-a483-4bfa-9be9-31bd9c0dc5be" providerId="ADAL" clId="{7D708B9E-2C9C-4E67-842C-D4B67BB84DE2}" dt="2024-09-02T19:56:59.210" v="190" actId="478"/>
          <ac:picMkLst>
            <pc:docMk/>
            <pc:sldMk cId="2354702920" sldId="2147479558"/>
            <ac:picMk id="213" creationId="{6BEE057A-49B6-EBBC-F96D-39B656BE8F68}"/>
          </ac:picMkLst>
        </pc:picChg>
        <pc:picChg chg="add mod">
          <ac:chgData name="Facundo Santiago" userId="b669a223-a483-4bfa-9be9-31bd9c0dc5be" providerId="ADAL" clId="{7D708B9E-2C9C-4E67-842C-D4B67BB84DE2}" dt="2024-09-02T19:57:14.925" v="194" actId="14100"/>
          <ac:picMkLst>
            <pc:docMk/>
            <pc:sldMk cId="2354702920" sldId="2147479558"/>
            <ac:picMk id="214" creationId="{C16FDFB9-B74D-CA63-52A6-F3AA03A801DF}"/>
          </ac:picMkLst>
        </pc:pic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3" creationId="{0533EB9A-2CED-356F-54B9-07F79F61240E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5" creationId="{6F227F74-0FDF-A76F-EC85-C76D704C919F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6" creationId="{4999DDF7-191A-9433-CA7B-59F11DAEB17D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7" creationId="{43D5A152-3F11-75A3-AD21-D3A5F88542C8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8" creationId="{3FD3848C-B6EE-3CA7-98C8-E1B972DB14A6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9" creationId="{EE4D055E-06A1-BD0C-373B-C551500AF21F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10" creationId="{67B19980-AF52-681B-1CD4-F9A82354DF48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26" creationId="{8BE66A32-3E2E-EA24-C73E-B4A6805289C7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35" creationId="{40945948-2804-E20D-0D7B-802455C1FF11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36" creationId="{098E233D-3D38-BFD9-D8B5-B0A833CB9A7D}"/>
          </ac:cxnSpMkLst>
        </pc:cxnChg>
        <pc:cxnChg chg="add mod">
          <ac:chgData name="Facundo Santiago" userId="b669a223-a483-4bfa-9be9-31bd9c0dc5be" providerId="ADAL" clId="{7D708B9E-2C9C-4E67-842C-D4B67BB84DE2}" dt="2024-09-02T19:56:08.255" v="173"/>
          <ac:cxnSpMkLst>
            <pc:docMk/>
            <pc:sldMk cId="2354702920" sldId="2147479558"/>
            <ac:cxnSpMk id="38" creationId="{1762C7FA-AA4F-FD51-AF58-61747FAA28FD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1" creationId="{7CC842F6-5955-05DE-AE98-928A641436C5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2" creationId="{8E9DF88D-79FD-7BC2-4F6F-79D1892C44F5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3" creationId="{6D50DBB2-890C-6D0C-AC07-A8CD21BB6247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4" creationId="{58776E52-E20D-F46F-8EF6-15C904EBB25E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5" creationId="{C86EC710-6343-AE66-1EEF-6A85D7C29242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6" creationId="{B3502FAF-6283-DEF0-3AE0-CF8A9621FCC9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77" creationId="{ABD871DB-45CD-4A80-1996-72E4529508DB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93" creationId="{8110B168-C839-8C7E-E835-8348D969F511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102" creationId="{5809F04A-749D-3203-C156-B0BB132B3C58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103" creationId="{37B523E5-BF6F-8CC6-8FE4-29F00C9A017D}"/>
          </ac:cxnSpMkLst>
        </pc:cxnChg>
        <pc:cxnChg chg="add mod">
          <ac:chgData name="Facundo Santiago" userId="b669a223-a483-4bfa-9be9-31bd9c0dc5be" providerId="ADAL" clId="{7D708B9E-2C9C-4E67-842C-D4B67BB84DE2}" dt="2024-09-02T19:56:10.805" v="174"/>
          <ac:cxnSpMkLst>
            <pc:docMk/>
            <pc:sldMk cId="2354702920" sldId="2147479558"/>
            <ac:cxnSpMk id="105" creationId="{D8F1CC55-69FA-2B9D-8216-7B51D2D6592C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1" creationId="{C074C1D2-DA47-509C-43C8-E447A68D468C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2" creationId="{9DE97C9D-9522-40CA-5A1C-456D5FEB1E58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3" creationId="{07EB3577-4B3A-833C-0ABA-6FEA6953AB26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4" creationId="{9609D72D-8DAB-5EF2-97F9-536CD2F38D4E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5" creationId="{219511E0-C04E-A9B9-D514-BD09FFA86073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6" creationId="{86EABC9A-591F-4012-52E3-355058FF5E77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47" creationId="{4CC714BA-2A08-0B01-9F2A-EE3511BD2D17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63" creationId="{069C7C0B-12D4-5691-CFE6-82D3379B7054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72" creationId="{BC79D8F4-B865-2108-E446-5D66D5BCF7B7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73" creationId="{A6A37D4A-B6C0-D03C-1DF6-1617B843D975}"/>
          </ac:cxnSpMkLst>
        </pc:cxnChg>
        <pc:cxnChg chg="add mod">
          <ac:chgData name="Facundo Santiago" userId="b669a223-a483-4bfa-9be9-31bd9c0dc5be" providerId="ADAL" clId="{7D708B9E-2C9C-4E67-842C-D4B67BB84DE2}" dt="2024-09-02T19:56:36.172" v="180"/>
          <ac:cxnSpMkLst>
            <pc:docMk/>
            <pc:sldMk cId="2354702920" sldId="2147479558"/>
            <ac:cxnSpMk id="175" creationId="{3CE062FC-3A1F-575A-023F-B0F7F7DD7FDD}"/>
          </ac:cxnSpMkLst>
        </pc:cxnChg>
      </pc:sldChg>
      <pc:sldChg chg="addSp delSp modSp add mod modAnim">
        <pc:chgData name="Facundo Santiago" userId="b669a223-a483-4bfa-9be9-31bd9c0dc5be" providerId="ADAL" clId="{7D708B9E-2C9C-4E67-842C-D4B67BB84DE2}" dt="2024-09-02T19:57:48.399" v="199" actId="1076"/>
        <pc:sldMkLst>
          <pc:docMk/>
          <pc:sldMk cId="3434229158" sldId="2147479559"/>
        </pc:sldMkLst>
        <pc:spChg chg="mod">
          <ac:chgData name="Facundo Santiago" userId="b669a223-a483-4bfa-9be9-31bd9c0dc5be" providerId="ADAL" clId="{7D708B9E-2C9C-4E67-842C-D4B67BB84DE2}" dt="2024-09-02T19:57:29.220" v="196"/>
          <ac:spMkLst>
            <pc:docMk/>
            <pc:sldMk cId="3434229158" sldId="2147479559"/>
            <ac:spMk id="2" creationId="{6E5C7AAB-EB33-1BAB-13C1-CA48538B4DA2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4" creationId="{3D1EC694-ECA8-7203-2AD5-9C257D347CBB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5" creationId="{C2079B8A-8C6B-99B2-F592-494E36755E38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6" creationId="{073C2933-FCF9-9304-6B39-77B7FF3DC3E1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7" creationId="{7D766C97-4AC8-46C8-9F6E-2A5AFAFA991A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8" creationId="{5B69CD42-8D68-53A8-D525-68AA445321DA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9" creationId="{502FF563-2B9F-C61D-F551-284E40FE5C4B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0" creationId="{6E87C1C8-0949-1D4F-4529-103D231636D0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1" creationId="{C038E9ED-B6F9-82D6-0E96-0F54315DB37A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2" creationId="{AAFDDEA8-DF15-C6AA-E768-46D67DC49DCC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3" creationId="{BCDA7382-B5FC-5922-753E-3FE36037ECED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4" creationId="{2FBDBC05-36C7-1DB3-1008-4776CF53D364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5" creationId="{23BFC22E-1472-AE78-141A-67EE05B15AC0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7" creationId="{6362ACF1-9F35-3C3D-B88F-AC2FD2230201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8" creationId="{8C66300D-4FE4-C28D-F493-719213BFBEEB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19" creationId="{14B6A1A1-5F87-4EEC-E220-ACA69D116167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0" creationId="{ACB3D8E0-36E7-200B-21F2-B37D05A03C96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1" creationId="{823BA9C7-BD69-7738-87C5-54C2D93D2D59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2" creationId="{5CB05421-44C3-57A1-3C4A-629CB2FF9823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3" creationId="{48D15E9F-6A86-F743-B78C-3D005045CA25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5" creationId="{C076095D-9CDC-44F0-FA1D-5C4C9A9144CB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6" creationId="{AC795906-75CF-B213-174D-AF7A24C01188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7" creationId="{71A24109-C2A2-36E2-BB7B-BAE4EDC26141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8" creationId="{BF92F5D9-AD5D-36F3-B767-5B3A84F71B89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29" creationId="{887BFE2F-8577-8C3A-F4F6-433087212C91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30" creationId="{A04E94D5-59A2-9F4F-000B-92F34F0D880A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31" creationId="{4C39DE32-76B2-32AD-AB3F-87E2BBC6FA96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32" creationId="{FFA9DAF0-A3E2-11B1-E1A6-A77582F7D532}"/>
          </ac:spMkLst>
        </pc:spChg>
        <pc:spChg chg="mod">
          <ac:chgData name="Facundo Santiago" userId="b669a223-a483-4bfa-9be9-31bd9c0dc5be" providerId="ADAL" clId="{7D708B9E-2C9C-4E67-842C-D4B67BB84DE2}" dt="2024-09-02T19:57:39.541" v="198"/>
          <ac:spMkLst>
            <pc:docMk/>
            <pc:sldMk cId="3434229158" sldId="2147479559"/>
            <ac:spMk id="33" creationId="{00FC7BA6-5767-1CEC-430E-FF05A86944E3}"/>
          </ac:spMkLst>
        </pc:spChg>
        <pc:spChg chg="add mod">
          <ac:chgData name="Facundo Santiago" userId="b669a223-a483-4bfa-9be9-31bd9c0dc5be" providerId="ADAL" clId="{7D708B9E-2C9C-4E67-842C-D4B67BB84DE2}" dt="2024-09-02T19:57:48.399" v="199" actId="1076"/>
          <ac:spMkLst>
            <pc:docMk/>
            <pc:sldMk cId="3434229158" sldId="2147479559"/>
            <ac:spMk id="34" creationId="{82A85444-4B1C-54C4-F9F1-A47965D54E3B}"/>
          </ac:spMkLst>
        </pc:spChg>
        <pc:spChg chg="add mod">
          <ac:chgData name="Facundo Santiago" userId="b669a223-a483-4bfa-9be9-31bd9c0dc5be" providerId="ADAL" clId="{7D708B9E-2C9C-4E67-842C-D4B67BB84DE2}" dt="2024-09-02T19:57:48.399" v="199" actId="1076"/>
          <ac:spMkLst>
            <pc:docMk/>
            <pc:sldMk cId="3434229158" sldId="2147479559"/>
            <ac:spMk id="35" creationId="{8CDD5C9E-2755-43E8-3C68-F18C6232F4C8}"/>
          </ac:spMkLst>
        </pc:spChg>
        <pc:spChg chg="add mod">
          <ac:chgData name="Facundo Santiago" userId="b669a223-a483-4bfa-9be9-31bd9c0dc5be" providerId="ADAL" clId="{7D708B9E-2C9C-4E67-842C-D4B67BB84DE2}" dt="2024-09-02T19:57:48.399" v="199" actId="1076"/>
          <ac:spMkLst>
            <pc:docMk/>
            <pc:sldMk cId="3434229158" sldId="2147479559"/>
            <ac:spMk id="36" creationId="{77C423FC-CC20-07BC-D8B0-D0B6ADBABCAC}"/>
          </ac:spMkLst>
        </pc:spChg>
        <pc:grpChg chg="add mod">
          <ac:chgData name="Facundo Santiago" userId="b669a223-a483-4bfa-9be9-31bd9c0dc5be" providerId="ADAL" clId="{7D708B9E-2C9C-4E67-842C-D4B67BB84DE2}" dt="2024-09-02T19:57:48.399" v="199" actId="1076"/>
          <ac:grpSpMkLst>
            <pc:docMk/>
            <pc:sldMk cId="3434229158" sldId="2147479559"/>
            <ac:grpSpMk id="3" creationId="{1C92F41A-7338-EDDA-86C9-AF95DD84FF46}"/>
          </ac:grpSpMkLst>
        </pc:grpChg>
        <pc:grpChg chg="add mod">
          <ac:chgData name="Facundo Santiago" userId="b669a223-a483-4bfa-9be9-31bd9c0dc5be" providerId="ADAL" clId="{7D708B9E-2C9C-4E67-842C-D4B67BB84DE2}" dt="2024-09-02T19:57:48.399" v="199" actId="1076"/>
          <ac:grpSpMkLst>
            <pc:docMk/>
            <pc:sldMk cId="3434229158" sldId="2147479559"/>
            <ac:grpSpMk id="16" creationId="{74833D08-A324-61A7-8716-D22BF6263058}"/>
          </ac:grpSpMkLst>
        </pc:grpChg>
        <pc:grpChg chg="add mod">
          <ac:chgData name="Facundo Santiago" userId="b669a223-a483-4bfa-9be9-31bd9c0dc5be" providerId="ADAL" clId="{7D708B9E-2C9C-4E67-842C-D4B67BB84DE2}" dt="2024-09-02T19:57:48.399" v="199" actId="1076"/>
          <ac:grpSpMkLst>
            <pc:docMk/>
            <pc:sldMk cId="3434229158" sldId="2147479559"/>
            <ac:grpSpMk id="24" creationId="{ECA08865-170D-ACA1-6869-3294E3B86449}"/>
          </ac:grpSpMkLst>
        </pc:grpChg>
        <pc:picChg chg="del">
          <ac:chgData name="Facundo Santiago" userId="b669a223-a483-4bfa-9be9-31bd9c0dc5be" providerId="ADAL" clId="{7D708B9E-2C9C-4E67-842C-D4B67BB84DE2}" dt="2024-09-02T19:57:32.410" v="197" actId="478"/>
          <ac:picMkLst>
            <pc:docMk/>
            <pc:sldMk cId="3434229158" sldId="2147479559"/>
            <ac:picMk id="214" creationId="{4BB66E6B-102C-E759-7B09-A7EE72060619}"/>
          </ac:picMkLst>
        </pc:picChg>
      </pc:sldChg>
      <pc:sldChg chg="del">
        <pc:chgData name="Facundo Santiago" userId="b669a223-a483-4bfa-9be9-31bd9c0dc5be" providerId="ADAL" clId="{7D708B9E-2C9C-4E67-842C-D4B67BB84DE2}" dt="2024-09-02T19:59:01.081" v="200"/>
        <pc:sldMkLst>
          <pc:docMk/>
          <pc:sldMk cId="1594832883" sldId="2147482330"/>
        </pc:sldMkLst>
      </pc:sldChg>
    </pc:docChg>
  </pc:docChgLst>
  <pc:docChgLst>
    <pc:chgData name="Facundo Santiago" userId="b669a223-a483-4bfa-9be9-31bd9c0dc5be" providerId="ADAL" clId="{0803FD6A-E30E-4141-ACCB-0B06B8F79636}"/>
    <pc:docChg chg="undo custSel addSld delSld modSld sldOrd">
      <pc:chgData name="Facundo Santiago" userId="b669a223-a483-4bfa-9be9-31bd9c0dc5be" providerId="ADAL" clId="{0803FD6A-E30E-4141-ACCB-0B06B8F79636}" dt="2024-09-12T17:02:59.457" v="549" actId="47"/>
      <pc:docMkLst>
        <pc:docMk/>
      </pc:docMkLst>
      <pc:sldChg chg="del">
        <pc:chgData name="Facundo Santiago" userId="b669a223-a483-4bfa-9be9-31bd9c0dc5be" providerId="ADAL" clId="{0803FD6A-E30E-4141-ACCB-0B06B8F79636}" dt="2024-09-11T22:43:41.781" v="136"/>
        <pc:sldMkLst>
          <pc:docMk/>
          <pc:sldMk cId="0" sldId="258"/>
        </pc:sldMkLst>
      </pc:sldChg>
      <pc:sldChg chg="modSp mod">
        <pc:chgData name="Facundo Santiago" userId="b669a223-a483-4bfa-9be9-31bd9c0dc5be" providerId="ADAL" clId="{0803FD6A-E30E-4141-ACCB-0B06B8F79636}" dt="2024-09-11T22:50:31.784" v="548" actId="6549"/>
        <pc:sldMkLst>
          <pc:docMk/>
          <pc:sldMk cId="4100305181" sldId="2147479497"/>
        </pc:sldMkLst>
        <pc:spChg chg="mod">
          <ac:chgData name="Facundo Santiago" userId="b669a223-a483-4bfa-9be9-31bd9c0dc5be" providerId="ADAL" clId="{0803FD6A-E30E-4141-ACCB-0B06B8F79636}" dt="2024-09-11T22:50:31.784" v="548" actId="6549"/>
          <ac:spMkLst>
            <pc:docMk/>
            <pc:sldMk cId="4100305181" sldId="2147479497"/>
            <ac:spMk id="7" creationId="{61F6BD0B-C4D8-42DE-A3A7-50D8219CE639}"/>
          </ac:spMkLst>
        </pc:spChg>
      </pc:sldChg>
      <pc:sldChg chg="addSp delSp modSp mod delAnim modAnim">
        <pc:chgData name="Facundo Santiago" userId="b669a223-a483-4bfa-9be9-31bd9c0dc5be" providerId="ADAL" clId="{0803FD6A-E30E-4141-ACCB-0B06B8F79636}" dt="2024-09-10T22:04:49.072" v="14" actId="14100"/>
        <pc:sldMkLst>
          <pc:docMk/>
          <pc:sldMk cId="232665288" sldId="2147479498"/>
        </pc:sldMkLst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2" creationId="{06960F62-9E81-CE5D-8893-7B78A98EC497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3" creationId="{6C9B2A7E-E999-152C-521E-E0824D544792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4" creationId="{084AB805-AB8C-DB49-254C-03F463005B19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5" creationId="{257C2AC3-E2AA-218A-3477-FB89D2E2047C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7" creationId="{3F162CE7-3668-CB02-7DCE-59809C7C79BE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8" creationId="{3C2779FD-1C56-AD28-DEFC-AAAB8C2F2724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9" creationId="{034AAF0C-80EE-004C-2AF0-D1C4EF54F3C0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10" creationId="{F852D77E-9FF0-F415-834B-49D72C0CE089}"/>
          </ac:spMkLst>
        </pc:spChg>
        <pc:spChg chg="del">
          <ac:chgData name="Facundo Santiago" userId="b669a223-a483-4bfa-9be9-31bd9c0dc5be" providerId="ADAL" clId="{0803FD6A-E30E-4141-ACCB-0B06B8F79636}" dt="2024-09-10T22:04:06.007" v="1" actId="478"/>
          <ac:spMkLst>
            <pc:docMk/>
            <pc:sldMk cId="232665288" sldId="2147479498"/>
            <ac:spMk id="11" creationId="{D493EF88-C8D2-D48C-5A66-EA1A827F876B}"/>
          </ac:spMkLst>
        </pc:spChg>
        <pc:spChg chg="add del mod">
          <ac:chgData name="Facundo Santiago" userId="b669a223-a483-4bfa-9be9-31bd9c0dc5be" providerId="ADAL" clId="{0803FD6A-E30E-4141-ACCB-0B06B8F79636}" dt="2024-09-10T22:04:44.619" v="13" actId="478"/>
          <ac:spMkLst>
            <pc:docMk/>
            <pc:sldMk cId="232665288" sldId="2147479498"/>
            <ac:spMk id="13" creationId="{14A82338-EDF9-B3D1-AD2B-4591C2CA3C95}"/>
          </ac:spMkLst>
        </pc:spChg>
        <pc:spChg chg="del">
          <ac:chgData name="Facundo Santiago" userId="b669a223-a483-4bfa-9be9-31bd9c0dc5be" providerId="ADAL" clId="{0803FD6A-E30E-4141-ACCB-0B06B8F79636}" dt="2024-09-10T22:04:40.228" v="11" actId="478"/>
          <ac:spMkLst>
            <pc:docMk/>
            <pc:sldMk cId="232665288" sldId="2147479498"/>
            <ac:spMk id="17" creationId="{00000000-0000-0000-0000-000000000000}"/>
          </ac:spMkLst>
        </pc:spChg>
        <pc:picChg chg="add del mod">
          <ac:chgData name="Facundo Santiago" userId="b669a223-a483-4bfa-9be9-31bd9c0dc5be" providerId="ADAL" clId="{0803FD6A-E30E-4141-ACCB-0B06B8F79636}" dt="2024-09-10T22:04:28.955" v="10" actId="478"/>
          <ac:picMkLst>
            <pc:docMk/>
            <pc:sldMk cId="232665288" sldId="2147479498"/>
            <ac:picMk id="6" creationId="{C6A1BBE1-E1D7-88DD-25C6-5B281B24CC33}"/>
          </ac:picMkLst>
        </pc:picChg>
        <pc:picChg chg="add mod">
          <ac:chgData name="Facundo Santiago" userId="b669a223-a483-4bfa-9be9-31bd9c0dc5be" providerId="ADAL" clId="{0803FD6A-E30E-4141-ACCB-0B06B8F79636}" dt="2024-09-10T22:04:49.072" v="14" actId="14100"/>
          <ac:picMkLst>
            <pc:docMk/>
            <pc:sldMk cId="232665288" sldId="2147479498"/>
            <ac:picMk id="14" creationId="{EC4C383B-418E-5807-84F6-B0411CC61AD7}"/>
          </ac:picMkLst>
        </pc:picChg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4015317989" sldId="2147479500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1409802525" sldId="2147479501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128951492" sldId="2147479502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646423119" sldId="2147479503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520742474" sldId="2147479504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999596977" sldId="2147479505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362669437" sldId="2147479506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818648923" sldId="2147479507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1897816885" sldId="2147479508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1880757510" sldId="2147479509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64440782" sldId="2147479510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899114434" sldId="2147479511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188447189" sldId="2147479512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238355401" sldId="2147479513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992094046" sldId="2147479514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929235630" sldId="2147479515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680403334" sldId="2147479517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3985778547" sldId="2147479518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3290045411" sldId="2147479519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3701936818" sldId="2147479520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60104168" sldId="2147479521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99522444" sldId="2147479522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782770375" sldId="2147479526"/>
        </pc:sldMkLst>
      </pc:sldChg>
      <pc:sldChg chg="modSp mod">
        <pc:chgData name="Facundo Santiago" userId="b669a223-a483-4bfa-9be9-31bd9c0dc5be" providerId="ADAL" clId="{0803FD6A-E30E-4141-ACCB-0B06B8F79636}" dt="2024-09-11T22:49:39.003" v="412" actId="404"/>
        <pc:sldMkLst>
          <pc:docMk/>
          <pc:sldMk cId="3845718885" sldId="2147479530"/>
        </pc:sldMkLst>
        <pc:spChg chg="mod">
          <ac:chgData name="Facundo Santiago" userId="b669a223-a483-4bfa-9be9-31bd9c0dc5be" providerId="ADAL" clId="{0803FD6A-E30E-4141-ACCB-0B06B8F79636}" dt="2024-09-11T22:49:39.003" v="412" actId="404"/>
          <ac:spMkLst>
            <pc:docMk/>
            <pc:sldMk cId="3845718885" sldId="2147479530"/>
            <ac:spMk id="3" creationId="{6D3CBDFB-DC0A-3912-BF09-98BEA411A341}"/>
          </ac:spMkLst>
        </pc:spChg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895965745" sldId="2147479539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923959522" sldId="2147479553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652966807" sldId="2147479554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477383309" sldId="2147479555"/>
        </pc:sldMkLst>
      </pc:sldChg>
      <pc:sldChg chg="del mod modShow">
        <pc:chgData name="Facundo Santiago" userId="b669a223-a483-4bfa-9be9-31bd9c0dc5be" providerId="ADAL" clId="{0803FD6A-E30E-4141-ACCB-0B06B8F79636}" dt="2024-09-12T17:02:59.457" v="549" actId="47"/>
        <pc:sldMkLst>
          <pc:docMk/>
          <pc:sldMk cId="2472491524" sldId="2147479556"/>
        </pc:sldMkLst>
      </pc:sldChg>
      <pc:sldChg chg="addSp delSp modSp add">
        <pc:chgData name="Facundo Santiago" userId="b669a223-a483-4bfa-9be9-31bd9c0dc5be" providerId="ADAL" clId="{0803FD6A-E30E-4141-ACCB-0B06B8F79636}" dt="2024-09-10T22:04:17.983" v="7" actId="21"/>
        <pc:sldMkLst>
          <pc:docMk/>
          <pc:sldMk cId="1081271639" sldId="2147479560"/>
        </pc:sldMkLst>
        <pc:picChg chg="add del mod">
          <ac:chgData name="Facundo Santiago" userId="b669a223-a483-4bfa-9be9-31bd9c0dc5be" providerId="ADAL" clId="{0803FD6A-E30E-4141-ACCB-0B06B8F79636}" dt="2024-09-10T22:04:17.983" v="7" actId="21"/>
          <ac:picMkLst>
            <pc:docMk/>
            <pc:sldMk cId="1081271639" sldId="2147479560"/>
            <ac:picMk id="6" creationId="{C6A1BBE1-E1D7-88DD-25C6-5B281B24CC33}"/>
          </ac:picMkLst>
        </pc:picChg>
      </pc:sldChg>
      <pc:sldChg chg="addSp delSp modSp new mod modClrScheme chgLayout">
        <pc:chgData name="Facundo Santiago" userId="b669a223-a483-4bfa-9be9-31bd9c0dc5be" providerId="ADAL" clId="{0803FD6A-E30E-4141-ACCB-0B06B8F79636}" dt="2024-09-10T22:05:35.106" v="66" actId="478"/>
        <pc:sldMkLst>
          <pc:docMk/>
          <pc:sldMk cId="3991312691" sldId="2147479561"/>
        </pc:sldMkLst>
        <pc:spChg chg="del mod ord">
          <ac:chgData name="Facundo Santiago" userId="b669a223-a483-4bfa-9be9-31bd9c0dc5be" providerId="ADAL" clId="{0803FD6A-E30E-4141-ACCB-0B06B8F79636}" dt="2024-09-10T22:05:11.513" v="16" actId="700"/>
          <ac:spMkLst>
            <pc:docMk/>
            <pc:sldMk cId="3991312691" sldId="2147479561"/>
            <ac:spMk id="2" creationId="{CA361560-0D15-9162-006C-AFA819D3ED5A}"/>
          </ac:spMkLst>
        </pc:spChg>
        <pc:spChg chg="del mod ord">
          <ac:chgData name="Facundo Santiago" userId="b669a223-a483-4bfa-9be9-31bd9c0dc5be" providerId="ADAL" clId="{0803FD6A-E30E-4141-ACCB-0B06B8F79636}" dt="2024-09-10T22:05:11.513" v="16" actId="700"/>
          <ac:spMkLst>
            <pc:docMk/>
            <pc:sldMk cId="3991312691" sldId="2147479561"/>
            <ac:spMk id="3" creationId="{1A89F5B0-EF34-CD09-53CF-2CBD6D21E295}"/>
          </ac:spMkLst>
        </pc:spChg>
        <pc:spChg chg="add mod ord">
          <ac:chgData name="Facundo Santiago" userId="b669a223-a483-4bfa-9be9-31bd9c0dc5be" providerId="ADAL" clId="{0803FD6A-E30E-4141-ACCB-0B06B8F79636}" dt="2024-09-10T22:05:31.206" v="65" actId="790"/>
          <ac:spMkLst>
            <pc:docMk/>
            <pc:sldMk cId="3991312691" sldId="2147479561"/>
            <ac:spMk id="4" creationId="{1E267226-4BD2-E007-7007-22BDB0835EC7}"/>
          </ac:spMkLst>
        </pc:spChg>
        <pc:spChg chg="add del mod ord">
          <ac:chgData name="Facundo Santiago" userId="b669a223-a483-4bfa-9be9-31bd9c0dc5be" providerId="ADAL" clId="{0803FD6A-E30E-4141-ACCB-0B06B8F79636}" dt="2024-09-10T22:05:35.106" v="66" actId="478"/>
          <ac:spMkLst>
            <pc:docMk/>
            <pc:sldMk cId="3991312691" sldId="2147479561"/>
            <ac:spMk id="5" creationId="{B6828924-D221-E33E-0C94-361BA99369C1}"/>
          </ac:spMkLst>
        </pc:spChg>
      </pc:sldChg>
      <pc:sldChg chg="addSp delSp modSp add mod ord modClrScheme modAnim chgLayout">
        <pc:chgData name="Facundo Santiago" userId="b669a223-a483-4bfa-9be9-31bd9c0dc5be" providerId="ADAL" clId="{0803FD6A-E30E-4141-ACCB-0B06B8F79636}" dt="2024-09-11T22:46:06.937" v="162"/>
        <pc:sldMkLst>
          <pc:docMk/>
          <pc:sldMk cId="772081918" sldId="2147479562"/>
        </pc:sldMkLst>
        <pc:spChg chg="add del mod ord">
          <ac:chgData name="Facundo Santiago" userId="b669a223-a483-4bfa-9be9-31bd9c0dc5be" providerId="ADAL" clId="{0803FD6A-E30E-4141-ACCB-0B06B8F79636}" dt="2024-09-10T22:05:52.209" v="69"/>
          <ac:spMkLst>
            <pc:docMk/>
            <pc:sldMk cId="772081918" sldId="2147479562"/>
            <ac:spMk id="2" creationId="{DC3AB79D-9D79-C333-8F74-855D3FDC8217}"/>
          </ac:spMkLst>
        </pc:spChg>
        <pc:spChg chg="mod ord">
          <ac:chgData name="Facundo Santiago" userId="b669a223-a483-4bfa-9be9-31bd9c0dc5be" providerId="ADAL" clId="{0803FD6A-E30E-4141-ACCB-0B06B8F79636}" dt="2024-09-10T22:06:16.878" v="73"/>
          <ac:spMkLst>
            <pc:docMk/>
            <pc:sldMk cId="772081918" sldId="2147479562"/>
            <ac:spMk id="4" creationId="{94D013A0-F679-1EF7-C9D7-491BD8FC130F}"/>
          </ac:spMkLst>
        </pc:spChg>
        <pc:graphicFrameChg chg="add mod">
          <ac:chgData name="Facundo Santiago" userId="b669a223-a483-4bfa-9be9-31bd9c0dc5be" providerId="ADAL" clId="{0803FD6A-E30E-4141-ACCB-0B06B8F79636}" dt="2024-09-10T22:06:08.569" v="70" actId="12100"/>
          <ac:graphicFrameMkLst>
            <pc:docMk/>
            <pc:sldMk cId="772081918" sldId="2147479562"/>
            <ac:graphicFrameMk id="3" creationId="{8C1A5700-361E-912D-68EC-B3ADCD706B39}"/>
          </ac:graphicFrameMkLst>
        </pc:graphicFrameChg>
      </pc:sldChg>
      <pc:sldChg chg="modSp add mod ord">
        <pc:chgData name="Facundo Santiago" userId="b669a223-a483-4bfa-9be9-31bd9c0dc5be" providerId="ADAL" clId="{0803FD6A-E30E-4141-ACCB-0B06B8F79636}" dt="2024-09-11T22:43:18.048" v="133" actId="20577"/>
        <pc:sldMkLst>
          <pc:docMk/>
          <pc:sldMk cId="957787553" sldId="2147479563"/>
        </pc:sldMkLst>
        <pc:spChg chg="mod">
          <ac:chgData name="Facundo Santiago" userId="b669a223-a483-4bfa-9be9-31bd9c0dc5be" providerId="ADAL" clId="{0803FD6A-E30E-4141-ACCB-0B06B8F79636}" dt="2024-09-11T22:43:18.048" v="133" actId="20577"/>
          <ac:spMkLst>
            <pc:docMk/>
            <pc:sldMk cId="957787553" sldId="2147479563"/>
            <ac:spMk id="4" creationId="{6BCD32A8-6092-3BF1-1427-4B1FBD18D821}"/>
          </ac:spMkLst>
        </pc:spChg>
      </pc:sldChg>
      <pc:sldChg chg="new del">
        <pc:chgData name="Facundo Santiago" userId="b669a223-a483-4bfa-9be9-31bd9c0dc5be" providerId="ADAL" clId="{0803FD6A-E30E-4141-ACCB-0B06B8F79636}" dt="2024-09-10T22:07:34.866" v="75" actId="47"/>
        <pc:sldMkLst>
          <pc:docMk/>
          <pc:sldMk cId="2328755413" sldId="2147479563"/>
        </pc:sldMkLst>
      </pc:sldChg>
      <pc:sldChg chg="add">
        <pc:chgData name="Facundo Santiago" userId="b669a223-a483-4bfa-9be9-31bd9c0dc5be" providerId="ADAL" clId="{0803FD6A-E30E-4141-ACCB-0B06B8F79636}" dt="2024-09-11T22:43:12.763" v="111" actId="2890"/>
        <pc:sldMkLst>
          <pc:docMk/>
          <pc:sldMk cId="3694197705" sldId="2147479564"/>
        </pc:sldMkLst>
      </pc:sldChg>
      <pc:sldChg chg="addSp delSp modSp add mod ord">
        <pc:chgData name="Facundo Santiago" userId="b669a223-a483-4bfa-9be9-31bd9c0dc5be" providerId="ADAL" clId="{0803FD6A-E30E-4141-ACCB-0B06B8F79636}" dt="2024-09-11T22:44:51.452" v="153" actId="1076"/>
        <pc:sldMkLst>
          <pc:docMk/>
          <pc:sldMk cId="3924150663" sldId="2147479565"/>
        </pc:sldMkLst>
        <pc:spChg chg="del">
          <ac:chgData name="Facundo Santiago" userId="b669a223-a483-4bfa-9be9-31bd9c0dc5be" providerId="ADAL" clId="{0803FD6A-E30E-4141-ACCB-0B06B8F79636}" dt="2024-09-11T22:44:06.766" v="143" actId="478"/>
          <ac:spMkLst>
            <pc:docMk/>
            <pc:sldMk cId="3924150663" sldId="2147479565"/>
            <ac:spMk id="2" creationId="{D3CB9905-2DD4-3E71-46E6-B04DCEDB2A3F}"/>
          </ac:spMkLst>
        </pc:spChg>
        <pc:spChg chg="del">
          <ac:chgData name="Facundo Santiago" userId="b669a223-a483-4bfa-9be9-31bd9c0dc5be" providerId="ADAL" clId="{0803FD6A-E30E-4141-ACCB-0B06B8F79636}" dt="2024-09-11T22:44:09.679" v="145" actId="478"/>
          <ac:spMkLst>
            <pc:docMk/>
            <pc:sldMk cId="3924150663" sldId="2147479565"/>
            <ac:spMk id="5" creationId="{52226EFB-E45D-74BE-8ED2-00FD6A3F8310}"/>
          </ac:spMkLst>
        </pc:spChg>
        <pc:spChg chg="del">
          <ac:chgData name="Facundo Santiago" userId="b669a223-a483-4bfa-9be9-31bd9c0dc5be" providerId="ADAL" clId="{0803FD6A-E30E-4141-ACCB-0B06B8F79636}" dt="2024-09-11T22:44:03.303" v="141" actId="478"/>
          <ac:spMkLst>
            <pc:docMk/>
            <pc:sldMk cId="3924150663" sldId="2147479565"/>
            <ac:spMk id="6" creationId="{ABB3CF50-2FD4-D198-8CFB-FBC1118EE312}"/>
          </ac:spMkLst>
        </pc:spChg>
        <pc:spChg chg="add del mod">
          <ac:chgData name="Facundo Santiago" userId="b669a223-a483-4bfa-9be9-31bd9c0dc5be" providerId="ADAL" clId="{0803FD6A-E30E-4141-ACCB-0B06B8F79636}" dt="2024-09-11T22:44:05.111" v="142" actId="478"/>
          <ac:spMkLst>
            <pc:docMk/>
            <pc:sldMk cId="3924150663" sldId="2147479565"/>
            <ac:spMk id="7" creationId="{1AFE29F4-5528-8FF3-92DB-0F1D8B07A06E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" creationId="{B844416E-73DE-0405-48E4-93687452EAB7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" creationId="{5BFDAE34-1FCA-1197-B718-FB43B01F66B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" creationId="{D0698511-E024-5A8A-8948-F5FFA98A4B3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" creationId="{8B9783C4-882C-BA7E-F959-98366BD8B242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" creationId="{0D4F6BBE-4A11-0086-E6A1-A531FD6A5E29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" creationId="{7A3BA835-B7CC-BC1F-8BE7-854D10BC66D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" creationId="{9CA1DD95-C63A-A75E-952D-DF10AE142A8B}"/>
          </ac:spMkLst>
        </pc:spChg>
        <pc:spChg chg="mod">
          <ac:chgData name="Facundo Santiago" userId="b669a223-a483-4bfa-9be9-31bd9c0dc5be" providerId="ADAL" clId="{0803FD6A-E30E-4141-ACCB-0B06B8F79636}" dt="2024-09-11T22:44:00.023" v="140"/>
          <ac:spMkLst>
            <pc:docMk/>
            <pc:sldMk cId="3924150663" sldId="2147479565"/>
            <ac:spMk id="17" creationId="{9EBB6A29-9DFE-A3FC-3824-9063341B4F2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" creationId="{C10ED3DA-F942-BDA5-D65F-D92F5B2C523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" creationId="{4A025C29-FE63-ED54-97FA-E4BAD3F3B50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" creationId="{1A746589-DEA3-3DD4-0BFE-FF1337A5E4C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" creationId="{B9C23090-5BEF-8A91-BE8E-9EA82D3EA34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" creationId="{EA05D799-D34D-9454-284A-E9F8C9D00D9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" creationId="{42B6DAC7-A99C-2EC9-7034-3D83FB0A431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" creationId="{A63A95D1-7988-9D98-E69A-A5DE768F4F2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" creationId="{5B4037A2-0C2E-4BA1-047B-8BBD930E0B0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" creationId="{638F4D1A-ECBC-92BC-33E4-9665FBCCDE1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" creationId="{4A2748F4-F55D-829A-304A-1A374D43512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" creationId="{EBFD77E9-F1E7-9510-6C6E-286F4BAC0B22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" creationId="{65C94936-6134-1F07-C77F-D2DA00BCAE2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" creationId="{5AEC37F1-556F-FC56-9BC2-A2AC56F1183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" creationId="{26C82A32-7FE6-54BB-0BA9-3FE33C56AD0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" creationId="{0E886979-18FD-3BCF-D548-49913BEC8FC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" creationId="{F0938E25-ACD0-7381-8D0B-0B7ACA3E9DA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" creationId="{3EAF6E76-B434-DB3C-0493-9E0A6870328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" creationId="{2BF3A901-C2A1-5362-B9CC-3DF746C6708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" creationId="{DA69FE30-E6D1-276C-A61A-25C4F2423E7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" creationId="{7262FB06-BB4F-DE31-FF39-77720E954E5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" creationId="{8CC5CAFC-F326-378F-FB47-F04B982D848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" creationId="{B44D21BA-DB51-ED08-8371-BF2E86BA386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" creationId="{0E278F91-D347-ED55-6802-CEBCE130EC5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" creationId="{0422CB04-8BEF-56CF-208D-9037BC2E1092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" creationId="{3792D65A-32D0-A8A9-2CE7-60ED75165B6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" creationId="{0F260FA1-1460-E7A5-09F8-A1E1D04FCC4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6" creationId="{7FE20449-C9A2-C348-1759-FB1869B4D28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7" creationId="{9078B090-2EC3-8A06-C8D6-5B646D5F217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8" creationId="{519A078D-7F87-5396-0D9B-E4E035F01FD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9" creationId="{EC0927CE-60CE-BD08-E494-00924CEB96C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0" creationId="{EC6D4291-D368-51F9-CC96-224DFB1204C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1" creationId="{89B3A097-5FBC-4BF7-C6D5-6CEB67CCC6D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2" creationId="{6D1CE001-4C78-E012-FC01-369986C827D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3" creationId="{279365A3-25F6-0514-E941-DC9D397D08E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4" creationId="{BC4C2FA3-2EAB-6924-765F-0DD7BD18143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5" creationId="{1B5B9551-903B-58B5-579B-47E2EC409D9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6" creationId="{DA3BD80B-8776-FBB2-F786-47AA36D3E9B2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7" creationId="{235FD92E-A497-D9BC-1D2B-1E561AF87DC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59" creationId="{6BB6E9A8-5D9F-A532-05BB-CC4DBF1CA79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0" creationId="{4FC6605C-7E86-087C-67E7-66820D635E5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1" creationId="{504028D9-59C4-5B07-57E8-422A5B98630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2" creationId="{D177E037-DDFB-A0FD-28F2-AE48574A3B9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3" creationId="{4B3754B3-A2F8-62D5-D78A-6DA4B9652B8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4" creationId="{BB2C35A3-B6B1-07D5-4A47-4A3575C0E31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5" creationId="{2571E78A-3045-282A-D1DF-A46FC4F3D77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6" creationId="{C396C1DA-1CEF-48FA-4643-D72E6A5029C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7" creationId="{CA2AFD4C-2489-F294-A199-B416AD80D35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8" creationId="{75445C66-5AFB-A335-7E83-67EA2E40FF7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69" creationId="{32A44145-D8B4-F964-E18C-4A7D1BF0BC6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0" creationId="{30AE10F5-2B18-7CDD-3F75-8B0226265809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1" creationId="{088E3FEB-A76C-FB19-D87B-2C573B56276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3" creationId="{F8CD91E0-9FE1-7B19-1FDD-7E53B3DD178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4" creationId="{17326144-339B-D17C-146A-3AE354D5711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5" creationId="{5C974EAC-0739-3F67-5226-7A0D9F61CA8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6" creationId="{EAE8EE44-60A6-4CB8-ADFF-2380585F8FE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7" creationId="{044CACD5-4C63-223F-E7F0-0B55315335D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8" creationId="{151EBA20-44D9-0B05-2CF5-FF8E083E1ED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79" creationId="{C500F1F7-695A-0784-8609-299AA1E1827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0" creationId="{5AA5616B-D6AA-77F3-510C-2AE590BC4FF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1" creationId="{1567061F-5DB5-19C5-1B40-77BB10C3DE2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2" creationId="{F54FC663-A0E7-2779-7441-47E865A62E9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3" creationId="{02289FA2-346B-7B1D-A5CB-8F1E7952500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4" creationId="{D96CC4DF-D8BD-0750-E65C-D686C4A732F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5" creationId="{BBF2BC21-166A-06D8-E987-760394DE1BD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8" creationId="{BEEACB08-0E0E-85A8-AFEE-4B48FC980AC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89" creationId="{6299959E-5F3D-3BE2-6F7B-B2C57FB46B4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0" creationId="{83E884F8-22CC-41FC-3520-05710852D94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1" creationId="{DE61CEEA-F3A5-8AFA-380E-F1BFED086AD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2" creationId="{63BAE1A4-97F7-1483-B556-DBBD00C0631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3" creationId="{3E1C4189-605C-4C32-C11D-740BA6D5212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4" creationId="{AA8ACD39-7B8B-777A-9BBE-0CA2B512C9A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5" creationId="{F889AA99-7251-2E15-F495-5F6F40FA245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6" creationId="{A7061AD0-A726-833B-58D6-4C645B58546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7" creationId="{16FC725C-2FC6-A7B3-8ECC-D9BBCF3C1FA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8" creationId="{0D0C89E2-B01F-EB67-C2FD-FD57217F905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99" creationId="{62770D30-617C-9638-5E29-C71DB6CD3C9B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0" creationId="{340CC85F-8F2E-BA1A-545D-DF292C97259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2" creationId="{DEBCBC70-9EAB-1BAC-72D0-7DD9C927F2C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3" creationId="{1B045D6E-E032-195D-9E49-82AC230C0EA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4" creationId="{3BD21789-11A7-D1DD-7F72-9B9833ED845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5" creationId="{547ACCF5-14D6-D5DC-0217-96C03B9A8AF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6" creationId="{ED9D52EF-EE74-362B-5CF2-A7EC6016B40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7" creationId="{A938256B-3E8A-0E2D-4CB9-758100844CC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8" creationId="{4F7C3F2A-812B-5CC2-560C-B74E9D23500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09" creationId="{11E81B20-4202-3B5C-AE8F-1E430C08DC4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0" creationId="{1766A409-0D77-2DF6-E9B6-EE23319C88A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1" creationId="{E41E9C49-BF88-FD5D-A417-6816F7D2E81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2" creationId="{66A6E8FD-8F74-9CF6-5B46-DF80F4DEC38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3" creationId="{9B76A7AF-5E66-49E2-FE06-5AD2F6AA7166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4" creationId="{7A6D802E-2BE6-7831-E260-06A79146951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6" creationId="{120CE152-F95E-6990-D380-9E962442B27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7" creationId="{39EB1A84-2AC9-564E-E66A-91EE95BBEC7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8" creationId="{DEC55303-F470-7BFC-7F33-098C62342B2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19" creationId="{358C4BF9-5E08-DC4F-6405-2E974E95364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0" creationId="{A7EEE96C-28D4-74F7-F7A8-1C8E376B66D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1" creationId="{40151F97-953B-EC2A-37A0-728E910C245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2" creationId="{B89595B4-47C0-3C42-9999-CD6FAB335E0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3" creationId="{C11037DA-566D-424A-BC45-D2141E529D0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4" creationId="{BCA57DDC-9E0A-500E-9837-925DF21CAE2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5" creationId="{04075CBB-696F-4989-F241-C73CA1D8600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6" creationId="{A4791579-E036-1AC1-F98F-0224F17E25B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7" creationId="{76446881-C2E0-ED55-9C8F-E32169626C05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28" creationId="{1F378C86-F6D9-8A6E-1A7E-CBD351508E4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0" creationId="{3DF37D3A-C00D-4CDF-42A3-C32C9A7F199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1" creationId="{335F21A9-4EFA-2872-9B0D-2D34091216C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2" creationId="{2833E60C-F3E1-5F2D-29FA-611B4044EAC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3" creationId="{F45DCD01-85F8-0194-D6CF-EE5F855E47F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4" creationId="{566747EF-4314-4DF3-5FFC-C82EE682A65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5" creationId="{AD10CDB9-82E1-130E-1A90-E68AC5FD5FB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6" creationId="{B1834318-B07D-DF7F-44FB-9E4FC4BC260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7" creationId="{CF0EEEFE-5B4F-9217-BAFD-7762CBB85E6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8" creationId="{F9F9F1E5-8EFF-D4C9-D490-124A12AD9F3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39" creationId="{33B74C94-E051-E3A8-E7AD-C61AFDB4D2C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0" creationId="{5F65449E-002A-01E6-3FCB-BF3FEBCF188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1" creationId="{F568B8DF-6681-B1EE-26FA-6E01551187D4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2" creationId="{0F4BEC49-26CE-F9A9-7211-FB3F04A09E4E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3" creationId="{9106D0BD-F2D5-BA85-E7FC-FC81414EF21B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4" creationId="{224D5463-FC39-D30B-97B5-B412747F975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5" creationId="{8D39B65D-9E9A-E194-E782-DA6C402BBF35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6" creationId="{99F1495B-816B-DA9A-B0B6-977B5CB78F3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49" creationId="{C74676BC-39FD-EE29-2348-68B9DC62571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0" creationId="{910B1C4F-26F0-85E4-D944-80457CA8D86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1" creationId="{C9B10F39-05DF-1B41-F840-78954B25CE4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2" creationId="{9BB88761-8EAF-AFC8-F8CC-B2E23FFFE55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3" creationId="{AA067EA3-2224-791C-CB94-632C5D21C49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4" creationId="{B0A638D9-909E-E0A8-73AE-B8FD7673510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5" creationId="{002582D9-1314-7783-5552-290346BEEE2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6" creationId="{2444D0E2-3C8A-9B8E-D137-E32C93664A1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7" creationId="{A355AA5B-C625-4942-98B2-464A12BA00D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8" creationId="{D1888E3F-02DF-D7E3-A919-70B0A16CDAC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59" creationId="{3D707C53-C887-B1C3-9E46-D45C3738D13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0" creationId="{B14B98B1-6780-4829-CC64-DA03A6B56394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1" creationId="{C90F54DC-DD4C-F126-69EA-55A3F23024B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3" creationId="{252707F9-EAD2-CB36-16C4-8818F05BA2E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4" creationId="{BC93887A-D710-C9C1-6E9E-983067450C4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5" creationId="{77F0E5EC-6F99-C117-4130-B20D505A84D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6" creationId="{A73C5FEF-13D1-63CA-CEA1-A3C7EC2644D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7" creationId="{56A56651-C708-CF9A-2846-E12A7C797BB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8" creationId="{E06AF224-B369-4AF6-642D-399A9DFBD8F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69" creationId="{D8E3284F-9E44-5271-C82D-749CA7C28A1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0" creationId="{BFC15EE7-62DC-A1BE-5386-1EA5D3E61A0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1" creationId="{61C1F296-FED3-D372-6864-E99B31DFD9E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2" creationId="{194052AF-E827-E47D-DAE6-A380765EDB0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3" creationId="{D9B41E64-F23C-A203-883F-9B5F5D90DA9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4" creationId="{9D729783-1651-BE02-BA73-D99D21A7790F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5" creationId="{63FB9E0E-3633-990D-2777-199E6C8A7DC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7" creationId="{127DF702-B3C4-F879-FC73-1F49A2A86B7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8" creationId="{E5D1353C-DC3F-2EC7-6C28-F6C28168E5C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79" creationId="{8454F9A6-81F4-8768-974C-A77961374D5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0" creationId="{55B387C4-BDC5-3DA4-E07C-5B140832BAF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1" creationId="{CE79B9E8-B136-24DA-148B-95D5EB45EB7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2" creationId="{BAB4141F-4362-3157-1CDA-DBBD19E23AC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3" creationId="{FFDA2F3F-3B70-8ACB-2B11-832A283066A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4" creationId="{400D45B5-C114-7077-69CA-BF8D5233F05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5" creationId="{F2BAADF9-5563-DCEA-4492-B2F3AFE7DB5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6" creationId="{6AAF411A-51F6-A979-4A11-5ADEF438E72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7" creationId="{CF5C979A-17E1-6312-48E7-9A0D5B0EF68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8" creationId="{AE628A42-6C0B-4D55-7101-CE3099149015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89" creationId="{9281C13B-1771-AE37-F4A4-9DF3613AB3D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1" creationId="{1D8922E1-8E91-AAAF-66C9-5CE0E3CBBC2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2" creationId="{1CE4A97F-E3BB-7D32-2C41-DB2ACE04463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3" creationId="{DE9CC372-E622-FA9E-E25A-58AAC0521EB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4" creationId="{BEE05D10-A326-7B21-C094-F73783265CA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5" creationId="{6FD957A4-71A1-9CAB-5F58-AD5871A3AE3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6" creationId="{4ABFF7F9-AD53-5D95-37E8-403241993EF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7" creationId="{36A75C5F-89DA-316C-C6AA-E392AD14846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8" creationId="{F3FB04BE-22F8-640A-4462-4AB67D6F70F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199" creationId="{9565A854-CE27-E22C-3C81-CC46E870760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0" creationId="{4213C67C-BC01-8CB1-534C-BC37AEB2F8B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1" creationId="{4DA7E3AC-454E-69FB-00C4-3721D7FE8E0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2" creationId="{F3DD0DB6-DBFF-4AE2-C6E9-ACFA66ED94B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3" creationId="{3DE1EA00-3223-020B-2AF3-C461BE56EC8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6" creationId="{DD7A4597-52D9-FBF4-6E58-F82737A547A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7" creationId="{69055432-EC75-CDBD-49B1-B2DD99944B5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8" creationId="{C3C5C1E9-2B77-F2DA-3F57-645DC6CDCFC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09" creationId="{9C0FEEF3-8832-7779-EC03-83CC1F9CBF2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0" creationId="{9A0EE9A7-92D5-A18A-A2A8-881194A81DF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1" creationId="{C72F04CD-A498-6984-25A2-2653B8D93A3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2" creationId="{89BBCE39-3EE5-7E9E-F5FD-89BDD1B9A10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3" creationId="{B53316B8-9BED-006E-FCEF-D4AAABFD7C6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4" creationId="{B6D170AE-B1F9-E0D4-05DC-2D1EDF5F0BC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5" creationId="{17CC02DB-B2D5-B340-387D-01A74B5E099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6" creationId="{3FE56F60-9155-6ABE-8F2C-FB7D495BDFF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7" creationId="{15151E8E-4AF0-2A13-F587-9FA50D17E945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8" creationId="{62984FDC-3465-B9D6-E263-BEB614B8F573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19" creationId="{BE5C7AA5-9E8E-314B-66FB-A70D3DFD76D5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0" creationId="{B195026F-DA21-B406-1EEC-92369DF979C6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1" creationId="{028D8909-EB8A-2144-FA90-3B424ED145BD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2" creationId="{070997E8-8333-818A-85F9-F9513E6043E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3" creationId="{A4527ECA-5D7E-D4D2-EB46-64368E96E30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4" creationId="{39D51FC0-C94D-2B64-A9EB-8B7D774C066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7" creationId="{D60292CF-A2B9-629E-EC7F-0333B7D3FC1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8" creationId="{BE2CAB82-17A7-1E6A-9A0D-DCC2CC8450B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29" creationId="{4BFB0DEF-18B4-8E5D-6BA6-CF3F59D3F0F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0" creationId="{823C9CB6-1957-3B77-A9D8-57DDF4F9670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1" creationId="{53D0D581-4A56-913D-07A8-9CE22EF7733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2" creationId="{F77DC714-EEDA-A935-4EF5-01248AB6D6D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3" creationId="{074C07B0-CA51-9028-FF61-7D4ED1351B1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4" creationId="{580AC7F7-1538-2CF3-5DF9-82FA738A812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5" creationId="{552846B0-F0DF-AADF-1314-368DD9F62C4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6" creationId="{F4EFC11F-0196-0DE5-E6C3-91C88DF281D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7" creationId="{FB1435B1-035F-7A46-1BEC-2A0F22BC203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8" creationId="{CFF38624-05BF-6563-EF7A-C3D6AAD8079D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39" creationId="{5A8A3A90-3D78-4A50-4EB5-1AD67AB8B7F9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1" creationId="{119B9E9F-532C-AA6B-ED97-A031A14E2D5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3" creationId="{3B5FEB54-CC5A-E172-16FA-D46E43F523D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4" creationId="{D05EB0DF-7040-08A8-E6C8-E079A127826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5" creationId="{8627861A-E638-67EA-0738-566DC134C98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6" creationId="{D4CD521A-D2DF-AA77-1D14-D9C80AD99EF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7" creationId="{9FE2C595-27C7-11D1-F3BC-FFA5EFE7C74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8" creationId="{048636A8-ACAF-06AF-19B2-D6BDE26337C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49" creationId="{1196CDBA-FC26-7B26-2EEE-4E14F8DCD93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0" creationId="{BAC75710-0521-01DF-D3E0-AE35ECD891C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1" creationId="{1BBA17AA-D3AC-B568-4003-D28C2A11E0E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2" creationId="{5B67E6FC-2D6A-3D21-BD9F-FAAAB6FAA16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3" creationId="{A735CAC1-DE19-AD5F-CCCD-020521F6B74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4" creationId="{0503690D-D781-91E7-65AD-0B6A3928290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5" creationId="{9E9A217F-7D8F-2B02-87D9-F9CE1C01452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7" creationId="{861E325B-A984-AC33-A7A3-04642CAAB87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8" creationId="{B3780BC5-B786-1B29-88B5-DB95B592B0B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59" creationId="{841C0AF7-0E47-F734-FC19-770E348362F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0" creationId="{E817AC29-888E-6856-A628-61673C57CEA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1" creationId="{11202B8C-5CA6-3935-8BC3-CB80DC2C7B5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2" creationId="{26F3E19F-A548-ECF2-9A1E-685F1FA6609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3" creationId="{BC3A57DB-99D6-2AA7-26AB-402602D0E70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4" creationId="{3BCA8EE4-A3A3-EE64-9B1B-1F0942BB2EF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5" creationId="{6D348F37-13A7-CA44-12F5-1A7543BCE3E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6" creationId="{5ACC5FF1-AAC8-BD26-5C88-7978B2C6234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7" creationId="{8AC8BE5F-8601-970C-9248-DBB64EF3ECD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8" creationId="{88297EBD-B337-0DE2-B4EC-DA439CA14AA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69" creationId="{65278BD2-3AE3-A603-1CEC-364C5AEBF9E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1" creationId="{B68A6BB1-05F5-CAF5-1946-1D470DCBE88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2" creationId="{6AF5DBC3-2202-0D5D-5073-5D6657E8DEC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3" creationId="{5DCC35BF-9A26-78C9-391C-540147DEFDC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4" creationId="{B7A1EB72-E3D7-A9CB-D07A-D19238324E7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5" creationId="{1664E235-E283-F27F-7488-7F5A61A0DEC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6" creationId="{D68CD7FF-6D8E-668C-5581-CD9AE724662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7" creationId="{2EB2340C-53F4-E9EE-44F0-B458D44D2F6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8" creationId="{AE6F3FC9-4EF5-7E05-2F62-590605A27AB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79" creationId="{C1935875-EAE4-ECF3-2F3A-D62E9E6F7C6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0" creationId="{D159F6B3-C31E-D6A9-F1B8-E5C5C70D94E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1" creationId="{8177C6BC-9B48-3786-BF5C-D0486A84A3C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2" creationId="{E18F7501-227A-5B4B-C297-8429C5DC70C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4" creationId="{DA63A1D7-CE4E-5D0E-6F1E-AB4C0AD2AF6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5" creationId="{B29A4F63-DFA1-E066-579A-DE4486DB67F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6" creationId="{68E21C3F-15E4-5F05-8CDE-669A2E172A1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7" creationId="{0A7EBEE7-E3DD-909A-AD24-0C1B831F188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8" creationId="{15AC5294-D695-3124-DB61-E5D912B2BD7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89" creationId="{7F429600-58D2-5F5B-0B2A-2B541C73FE0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0" creationId="{CC411C1D-B7B8-4865-D142-4A721CC3D14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1" creationId="{3B5A5204-3F80-1A83-6D76-474BFB2B60E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2" creationId="{C6B092CE-C3F7-F017-2B24-79FA3171D09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3" creationId="{0F07DB59-D743-6D8C-F144-CA1281BB1C5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4" creationId="{0720BDB5-AA9B-84EB-9CDB-2D2F6A6BD2C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5" creationId="{48C898FC-0EFB-7573-8C3A-50E804FC8456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6" creationId="{6B639DAE-3109-62A3-E641-386EDC5116A8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7" creationId="{18C239EA-781E-5A84-4E0F-7B2A14843E39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298" creationId="{151C790C-6BCD-C832-4450-901813D7616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0" creationId="{11D17728-23AD-3D5E-CACE-38F87822CB2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1" creationId="{B40B2347-9A93-903B-3D93-AE9CAFF7454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2" creationId="{AB0DFB75-CC39-C47B-9DD1-53C8F3A6CB7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3" creationId="{B5E1FD0D-4E97-E2CE-E61E-DCFBCB8CE0F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4" creationId="{FC379A16-2344-1BC6-6AC4-7AE65229782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5" creationId="{14E879E6-46F4-8DA1-8C4D-F2130E6767E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6" creationId="{8B13BEEE-7DA9-2D85-BCCA-2478B40DC4A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7" creationId="{E1CC0F0D-4FC0-EEE5-08B6-82D9CABC8E0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8" creationId="{C8477652-4C4B-2800-39A4-CC4746D1508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09" creationId="{A4FF97A0-B159-AE17-9EC6-B1E97A2E102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0" creationId="{9BBDF812-787B-86E8-B2B0-21BB8986F68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1" creationId="{ADCAFB85-7B59-29D9-E887-9C5D5245BAD0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2" creationId="{E97CF536-1157-2E68-D846-095CFE6EEBD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4" creationId="{BF6DB60A-8797-A2CE-EFFC-3DACFC9FCCF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5" creationId="{33FB3FFC-5822-F862-88D1-B3159733A68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6" creationId="{FF9F70A2-F540-E2B4-0865-F0B01CE3EF1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7" creationId="{79E41CEB-94D8-B2B0-3190-2C9E6AB3191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8" creationId="{5FAD8AAC-260E-01A3-60A4-A1DE2C2ABF1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19" creationId="{CE9A033A-74B6-0FA0-1E4E-BB9C5031E78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0" creationId="{8C632ECA-0E2F-B513-17E2-8CE7EBA91D0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1" creationId="{63C5F3F6-432C-16ED-107E-CC27C2B65E0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2" creationId="{55472D5A-49A7-7572-4C51-E7EA89ECA00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3" creationId="{00AC5CDE-4CF9-BFE9-F070-8A59B98BC69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4" creationId="{46141972-3094-E68C-55A0-FC9CBA3884E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5" creationId="{ED500EC9-799D-2C17-3C2B-B68D1BFEA444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6" creationId="{0D40FA9B-BEA7-6A9C-C098-8EC7B1886FA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8" creationId="{4770BA09-8EC3-18C3-D124-8618E98E101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29" creationId="{29689ABC-7472-A718-F0E9-CDC9361C1CA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0" creationId="{92A4C8A2-2B46-27E7-5320-153A6CA772D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1" creationId="{6E990165-09C5-EFE6-F786-7E938F5272B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2" creationId="{A4EF0716-FEDF-E64C-839B-43BC8C10871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3" creationId="{B62DDCED-3278-E84D-7BDE-D5A3562F04E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4" creationId="{58AFB39B-45F2-C9CA-0D22-B371F75A23E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5" creationId="{49519DA2-98EE-EB86-4EEA-BA8357433A3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6" creationId="{0064C640-6FAE-51DC-84FE-1752543EADF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7" creationId="{BD6E3558-208C-A4BB-4009-44A0B3B2FA3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8" creationId="{FFF3B1A3-ED09-E5D0-22FC-A31AE39A3E4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39" creationId="{F718D929-200B-0534-A80F-C202F4D30E76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0" creationId="{C92096F0-D9A2-B091-4529-BCECFD842074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1" creationId="{7313F988-3D1B-4D58-81D7-72B8C9C6ACA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3" creationId="{D6BFBA57-BD09-3E84-F9F6-17326C9A2C9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4" creationId="{66C99DC1-072D-9831-B25F-92FBE469792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5" creationId="{23B35A29-965C-4604-E493-E6C1350A638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6" creationId="{0D7DAD09-A086-15B7-5DBE-F34B7DE6B2C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7" creationId="{940F753D-C3AD-BA1A-4B71-4BA862084CF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8" creationId="{A6ABE044-B547-0847-4E31-A51A521CFDD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49" creationId="{F77CB45F-61BB-4C20-E64A-E62929F5BED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0" creationId="{C4D6C33F-D9E8-60B7-2E25-24B0F30107D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1" creationId="{E8251AA2-2F50-F693-8523-22822ADAB74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2" creationId="{FD92EC9B-D6EA-F790-E89F-DEEDF430F5E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3" creationId="{4514040D-400D-F7FF-CEA3-867C535B409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4" creationId="{4CBBB9A4-3EAE-911E-7BC3-7F78B182796B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5" creationId="{7D43FAF5-86C9-9136-16CD-202FC8D2A24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7" creationId="{0634F870-4E8B-ACC0-CEFC-ED3BD820928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8" creationId="{168E4132-193C-F155-A95A-16DD89EFC9B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59" creationId="{67DDE9EB-048C-BE89-3E16-BA07F0A0463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0" creationId="{85A6708A-21F7-0EDD-5591-0114920941F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1" creationId="{64031C84-8BB5-CC53-CF23-3734B8781D8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2" creationId="{DD27B4FE-667F-1B04-F8A9-9B411261E22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3" creationId="{8CBFAC46-3AC9-39B7-385A-DE5F3E550DE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4" creationId="{9C3CBAAF-8B91-FC26-A265-4152231CA28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5" creationId="{B73E08F0-C937-A8B1-8C78-B27C353D84A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6" creationId="{8A4C0F0B-4C44-A0FD-250B-B446C12FDC4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7" creationId="{7D570107-EFAA-31A7-B908-70D093924FF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8" creationId="{DE2B91F5-CF7E-0494-4978-88C08FBBFF43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69" creationId="{E1FD6F5F-A13E-7417-3D70-887EDF7F243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0" creationId="{8CCAF68D-9F5F-EE67-92BD-10453E035ACB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1" creationId="{7F1D0CC2-DB0C-49E7-5087-2BEC7FD5FED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4" creationId="{3B8EEA14-F1F1-544D-10D2-5C91E4DA315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5" creationId="{42354842-D37E-6031-61F1-32677BFBEA1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6" creationId="{5EBC6EDE-7FCA-2126-D64F-08013090B75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7" creationId="{5CCF5C26-A73B-33B7-178E-4A8BEC36C46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8" creationId="{8AD9F582-E805-C8CE-BA35-5BF92AFCE6F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79" creationId="{44B36895-B271-DA6D-ADD5-32421911E9F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0" creationId="{703FFB33-2747-9983-90E3-2086ECFCD34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1" creationId="{E2D6245D-AB31-5CD8-62AF-8F087EDD0F9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2" creationId="{D85AFD88-037B-C6AF-C5A1-6D4EEB4EBDD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3" creationId="{107B2565-C552-A61A-68C5-9149D6652B1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4" creationId="{35EF1275-3DE6-BED7-B143-6C7AD971281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5" creationId="{2B993D17-1FD6-EEE3-82D1-81E7D01168E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7" creationId="{06EFA258-D273-0D58-30B3-BD03A587AB1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8" creationId="{7262DFD7-B86D-18B1-2E26-49BF2612FC5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89" creationId="{129F7711-7BDB-E773-DE7A-35714F0D795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0" creationId="{88052C46-FB0D-AFCC-EB6D-913A2DC5748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1" creationId="{8EE5D8F5-60CA-A3BB-293E-32627C31B9A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2" creationId="{A902AB76-32AF-A9EA-6FFE-20AD3A85CC2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3" creationId="{FDACFAB6-C24B-5602-4A4A-BB7F9DAB543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4" creationId="{5A106803-E0B8-A93E-6B88-E2C190A2E97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5" creationId="{8F1215DD-1CBB-ACD9-0B17-7E41BDF4967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6" creationId="{AAE9A495-4B91-189F-89EE-53E59167F63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7" creationId="{7B92E57A-53C4-931C-BD27-C79E1677EA5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398" creationId="{88B67B3F-A8C3-490C-789E-A7255F22EB5E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0" creationId="{4A42A61E-C0D7-A930-B6DC-CEBE9CAF01A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1" creationId="{4DE1C89A-9C2B-4F7B-268E-EFE04A81694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2" creationId="{57B9BC66-9FD5-FAF0-A1DD-12F91FD2E8C0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3" creationId="{2C5C0955-568E-860B-3E3C-A0FCBCF7B40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4" creationId="{7186EF4B-11C0-BB95-02B9-3CE83E86BE6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5" creationId="{E5213336-81DC-717E-660A-788EC12CB75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6" creationId="{CA7AE8FF-A8C2-602E-BE30-AD01801F441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7" creationId="{80B9C1E6-87E7-9C39-D585-B2DB54B4292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8" creationId="{4A469B17-660E-5362-642A-B1426EBEBF7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09" creationId="{3479F2EE-193A-2F10-4DFF-58636D1EE7B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0" creationId="{5F86F1DB-DC59-3994-7DA1-350ADE453DB1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1" creationId="{E38DDC6E-8D0B-ECFF-D3C1-AFB36C3A5A3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3" creationId="{5A664F8C-EC60-ADCA-1FE4-4082C94BFBA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4" creationId="{66B43195-F262-FFAA-10C0-5179CB8FB53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5" creationId="{C9F64BE5-BB8A-21A3-F00D-90738E03581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6" creationId="{2B20F5BB-0A83-61E3-3FDA-98EDFA74FF7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7" creationId="{C6556BE0-B175-353E-F058-FD150C92530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8" creationId="{04E72547-6629-2AD7-8FDD-8D103F7C61D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19" creationId="{21A7E04A-1DE8-AA98-C2D2-1E5FC299937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0" creationId="{95B7FBA1-F2DA-D133-6EF2-D1D67190DD2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1" creationId="{BCFA710F-3DCA-6AB0-D1DF-36BF73968FE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2" creationId="{40FB9805-0ABE-6841-379E-3FA5E859E99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3" creationId="{8B00DFB1-0B7A-D596-ED81-DE1C26839DAB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4" creationId="{9EE5AD38-73BD-E0E6-3256-92CADB61171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5" creationId="{0B841F95-A475-39B9-E1BD-D887034BA90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7" creationId="{81265994-4F98-3D83-70AB-73E318C4B61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8" creationId="{88D8B451-4624-501E-FFF3-30AC41505092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29" creationId="{D86E1357-2D12-D9BB-60F2-B58031D1ECD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0" creationId="{98E59B65-AA2E-6550-ACA8-688D233DD913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1" creationId="{97B7178E-B6E9-2CF7-7D2F-CAEE5CD4A5A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2" creationId="{6A31DBA4-4837-9337-12F1-45A5577866E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3" creationId="{76641D74-167D-BA9E-751B-313A783F474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4" creationId="{3ACCFD2D-5D71-E381-7DEB-EA56220B0EC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5" creationId="{5923340B-9FBC-D4CB-6A85-2EB18077429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6" creationId="{EF013573-836F-F4C3-91D8-BBF4E4CDF68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7" creationId="{B8ABDB39-59C2-7988-622A-F626DEC1BF9C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8" creationId="{20A2EEE7-48D3-7CD3-0CA6-9CB1F8C668C7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39" creationId="{0AA0D681-E5D8-5C52-6A56-1D1D75BA191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1" creationId="{34540E30-24C5-27D4-3844-29305261907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2" creationId="{87A8E0C9-F2BC-FAA7-FEC3-67DE7D02721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3" creationId="{AC505BAF-EEF5-A8CE-9BC9-F42EE3058DA6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4" creationId="{975C2294-E044-831F-0A1A-4A0FFA0E6DEF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5" creationId="{F8766007-4677-E9F0-4880-7511C3EA12F4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6" creationId="{6AEF2E1A-B674-7C6A-58BE-AF26F11FFF19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7" creationId="{954369AF-140F-E18B-F669-7CEE47117485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8" creationId="{15FC503D-146A-9A23-FB37-B2DF6CC97C47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49" creationId="{1A938AC7-EB48-88ED-4FED-16748B643C58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0" creationId="{472B0EF2-CFF0-D131-977E-97F0132C56DD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1" creationId="{18C82724-88C3-9CB5-7F49-DA19B174571A}"/>
          </ac:spMkLst>
        </pc:spChg>
        <pc:spChg chg="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2" creationId="{93369C3A-0F95-6A36-CCBE-9DFF7F5837AF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3" creationId="{D670B653-42B3-7E35-6114-9AB5124FE02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4" creationId="{5927743E-E3AE-2E9E-3566-CBB0F3ECF97A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6" creationId="{38B355DB-EA6E-9C6E-58CC-558818AB9038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7" creationId="{C8DC9DB2-747D-ADA5-2342-1D557247583F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8" creationId="{D48A93FA-7106-1436-8EF8-35E817E1B400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59" creationId="{A3462882-4DD2-314B-7E28-56AE9BD04C9B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60" creationId="{7C9F9C6C-0CD5-C48F-3C77-D1B4B0184962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61" creationId="{0CFF6C0E-B25D-99C3-960B-D38753E93D00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62" creationId="{0CB7F0D5-783D-F5E7-5A41-7494051C51A1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63" creationId="{2AD26E5B-319C-C140-4FF3-5E531F5A633E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69" creationId="{7117ED84-AE67-9804-8EC8-91DA0CC46054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70" creationId="{75574301-7197-24C0-ED34-19A1FD54247C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71" creationId="{5FD9DEAB-E846-25F1-2D1D-2039F357F618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72" creationId="{8DDBDD28-F8FE-EA05-1B9C-6E2E4F21D10E}"/>
          </ac:spMkLst>
        </pc:spChg>
        <pc:spChg chg="add mod">
          <ac:chgData name="Facundo Santiago" userId="b669a223-a483-4bfa-9be9-31bd9c0dc5be" providerId="ADAL" clId="{0803FD6A-E30E-4141-ACCB-0B06B8F79636}" dt="2024-09-11T22:44:16.181" v="146"/>
          <ac:spMkLst>
            <pc:docMk/>
            <pc:sldMk cId="3924150663" sldId="2147479565"/>
            <ac:spMk id="473" creationId="{19177C5E-3DE7-E0AE-A89B-B3BD7AA31D06}"/>
          </ac:spMkLst>
        </pc:s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5" creationId="{C88357CA-85E8-799E-B4AE-6BA5F231F797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0" creationId="{E5B616C2-521E-0EE7-F382-807DD554FE5D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44" creationId="{F48D12FF-315A-8B7B-4250-7050336A912D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58" creationId="{A8D6B0BC-1CFC-7E97-4D3F-E5A423D9C7A0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72" creationId="{13467968-1889-7BDB-9338-B74A926F5B5F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87" creationId="{6433FD0C-EB39-8C49-95C7-4E0AA2F0896F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01" creationId="{C18BE0AF-206B-87D5-7B11-BC37C8AAEF2F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15" creationId="{5677D20A-9A40-9BCD-F88D-B8D5B87E6851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29" creationId="{4870504F-7E40-FEC0-980A-0ED94EDEBEEB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48" creationId="{BAFC6402-8C14-04ED-B2C9-1EDB518567E8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62" creationId="{06B17682-E2C0-BE66-2AF0-115309EB6E41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76" creationId="{A1082B28-F21B-BAE2-DEF4-1A5379DBA46A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190" creationId="{9469970E-C0F7-3185-13AB-3D92EA0A78BA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05" creationId="{5B3751DB-1EB0-D99D-42CE-DEC925F1B3DF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26" creationId="{CECC881D-BACD-FF92-F2C3-C1DFEAD35091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42" creationId="{4D8CDD0E-A949-FDCA-8108-FA9A870A7366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56" creationId="{E3D7F75A-98B8-00B4-8207-00FF7ACF0C31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70" creationId="{EF2FBB5A-0B3A-18B3-792E-75C99E3C0742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83" creationId="{05B58468-0750-DC5F-DB0F-85EBF239BFE1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299" creationId="{EAF48FB3-F9F6-5B20-9367-C500C0785D17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13" creationId="{D2091328-6C3F-862F-583D-811B4B6F7E53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27" creationId="{0BDE2281-40D4-BF3B-5997-5C5CE19B9479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42" creationId="{CB826C0C-8FC4-CC1E-57F9-FC448EA5B980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56" creationId="{331C9582-9505-73C7-3E80-E9843965AC10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73" creationId="{7D321329-9D21-9DCF-6C45-A7AED29E530D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86" creationId="{4CE0A7AC-FF26-E2FA-52C3-82E62140AC4B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399" creationId="{5BDD3E0E-8A41-6C09-DAA1-4A217C6F2340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412" creationId="{211AE666-8459-5C9B-082A-603593B05B62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426" creationId="{AB41A6BE-D262-92FA-79B4-552E54838FD8}"/>
          </ac:grpSpMkLst>
        </pc:grpChg>
        <pc:grpChg chg="add mod">
          <ac:chgData name="Facundo Santiago" userId="b669a223-a483-4bfa-9be9-31bd9c0dc5be" providerId="ADAL" clId="{0803FD6A-E30E-4141-ACCB-0B06B8F79636}" dt="2024-09-11T22:44:16.181" v="146"/>
          <ac:grpSpMkLst>
            <pc:docMk/>
            <pc:sldMk cId="3924150663" sldId="2147479565"/>
            <ac:grpSpMk id="440" creationId="{4356ABB8-0F68-6A00-4369-4FF272D0B0E7}"/>
          </ac:grpSpMkLst>
        </pc:grpChg>
        <pc:picChg chg="del">
          <ac:chgData name="Facundo Santiago" userId="b669a223-a483-4bfa-9be9-31bd9c0dc5be" providerId="ADAL" clId="{0803FD6A-E30E-4141-ACCB-0B06B8F79636}" dt="2024-09-11T22:44:08.004" v="144" actId="478"/>
          <ac:picMkLst>
            <pc:docMk/>
            <pc:sldMk cId="3924150663" sldId="2147479565"/>
            <ac:picMk id="3" creationId="{18D5D973-214C-6F96-85EE-B45A0559FAAC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14" creationId="{44CB58B5-403B-76E8-2F64-D56B8CDC5892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86" creationId="{0AFC3314-D68D-69D9-D0E1-39DA000CA937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147" creationId="{35A54176-9AED-61BE-4125-2B020370DF8F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204" creationId="{93689EE2-2707-5D1B-F9BD-EC082B4B0855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225" creationId="{459BF52B-2D1E-BD07-596D-1C595A269AD9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240" creationId="{87BC58D7-876A-86A6-4EEA-B73A62D79DB6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372" creationId="{DA8A4B1A-3FED-E53C-36C6-5DFACA160483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455" creationId="{4EBC2865-D409-F51A-0E3D-1EDB537708F2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464" creationId="{6C0C1AB0-54A0-DF7D-0DE9-260AB5D5C0CE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465" creationId="{85616CCA-4332-1E2C-BD24-468F9DDC6BA8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466" creationId="{CB315BBC-E94A-B6AA-F67A-BD68A6833650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467" creationId="{222FF50B-98C3-FAB9-A6C7-93E10771AB61}"/>
          </ac:picMkLst>
        </pc:picChg>
        <pc:picChg chg="add mod">
          <ac:chgData name="Facundo Santiago" userId="b669a223-a483-4bfa-9be9-31bd9c0dc5be" providerId="ADAL" clId="{0803FD6A-E30E-4141-ACCB-0B06B8F79636}" dt="2024-09-11T22:44:16.181" v="146"/>
          <ac:picMkLst>
            <pc:docMk/>
            <pc:sldMk cId="3924150663" sldId="2147479565"/>
            <ac:picMk id="468" creationId="{3CDF88A9-6E3C-69F9-4616-60C4BF743B7B}"/>
          </ac:picMkLst>
        </pc:picChg>
        <pc:picChg chg="add mod modCrop">
          <ac:chgData name="Facundo Santiago" userId="b669a223-a483-4bfa-9be9-31bd9c0dc5be" providerId="ADAL" clId="{0803FD6A-E30E-4141-ACCB-0B06B8F79636}" dt="2024-09-11T22:44:51.452" v="153" actId="1076"/>
          <ac:picMkLst>
            <pc:docMk/>
            <pc:sldMk cId="3924150663" sldId="2147479565"/>
            <ac:picMk id="474" creationId="{46A8F9E8-FBB2-3BC1-7112-2693B7568426}"/>
          </ac:picMkLst>
        </pc:picChg>
      </pc:sldChg>
      <pc:sldChg chg="addSp delSp modSp add mod">
        <pc:chgData name="Facundo Santiago" userId="b669a223-a483-4bfa-9be9-31bd9c0dc5be" providerId="ADAL" clId="{0803FD6A-E30E-4141-ACCB-0B06B8F79636}" dt="2024-09-11T22:45:18.568" v="159" actId="1076"/>
        <pc:sldMkLst>
          <pc:docMk/>
          <pc:sldMk cId="2458901399" sldId="2147479566"/>
        </pc:sldMkLst>
        <pc:spChg chg="add mod">
          <ac:chgData name="Facundo Santiago" userId="b669a223-a483-4bfa-9be9-31bd9c0dc5be" providerId="ADAL" clId="{0803FD6A-E30E-4141-ACCB-0B06B8F79636}" dt="2024-09-11T22:45:18.568" v="159" actId="1076"/>
          <ac:spMkLst>
            <pc:docMk/>
            <pc:sldMk cId="2458901399" sldId="2147479566"/>
            <ac:spMk id="2" creationId="{4C1BF6BD-0A52-6AC8-23F0-06A00C77CB7A}"/>
          </ac:spMkLst>
        </pc:spChg>
        <pc:spChg chg="add mod">
          <ac:chgData name="Facundo Santiago" userId="b669a223-a483-4bfa-9be9-31bd9c0dc5be" providerId="ADAL" clId="{0803FD6A-E30E-4141-ACCB-0B06B8F79636}" dt="2024-09-11T22:45:18.568" v="159" actId="1076"/>
          <ac:spMkLst>
            <pc:docMk/>
            <pc:sldMk cId="2458901399" sldId="2147479566"/>
            <ac:spMk id="3" creationId="{9DF355B0-0D01-08FE-373A-07E6A804ADD3}"/>
          </ac:spMkLst>
        </pc:spChg>
        <pc:spChg chg="add mod">
          <ac:chgData name="Facundo Santiago" userId="b669a223-a483-4bfa-9be9-31bd9c0dc5be" providerId="ADAL" clId="{0803FD6A-E30E-4141-ACCB-0B06B8F79636}" dt="2024-09-11T22:45:18.568" v="159" actId="1076"/>
          <ac:spMkLst>
            <pc:docMk/>
            <pc:sldMk cId="2458901399" sldId="2147479566"/>
            <ac:spMk id="4" creationId="{0E2E45C5-F5C1-5AE9-478E-5C047CA4D1C3}"/>
          </ac:spMkLst>
        </pc:spChg>
        <pc:spChg chg="mod">
          <ac:chgData name="Facundo Santiago" userId="b669a223-a483-4bfa-9be9-31bd9c0dc5be" providerId="ADAL" clId="{0803FD6A-E30E-4141-ACCB-0B06B8F79636}" dt="2024-09-11T22:45:14.258" v="157"/>
          <ac:spMkLst>
            <pc:docMk/>
            <pc:sldMk cId="2458901399" sldId="2147479566"/>
            <ac:spMk id="6" creationId="{4B21F019-F065-33C3-3E94-78DAFB78ECF5}"/>
          </ac:spMkLst>
        </pc:spChg>
        <pc:spChg chg="mod">
          <ac:chgData name="Facundo Santiago" userId="b669a223-a483-4bfa-9be9-31bd9c0dc5be" providerId="ADAL" clId="{0803FD6A-E30E-4141-ACCB-0B06B8F79636}" dt="2024-09-11T22:45:14.258" v="157"/>
          <ac:spMkLst>
            <pc:docMk/>
            <pc:sldMk cId="2458901399" sldId="2147479566"/>
            <ac:spMk id="7" creationId="{C16E4864-32B2-2C97-22A3-190B9953D4D5}"/>
          </ac:spMkLst>
        </pc:spChg>
        <pc:spChg chg="mod">
          <ac:chgData name="Facundo Santiago" userId="b669a223-a483-4bfa-9be9-31bd9c0dc5be" providerId="ADAL" clId="{0803FD6A-E30E-4141-ACCB-0B06B8F79636}" dt="2024-09-11T22:45:14.258" v="157"/>
          <ac:spMkLst>
            <pc:docMk/>
            <pc:sldMk cId="2458901399" sldId="2147479566"/>
            <ac:spMk id="9" creationId="{36400581-21F2-45F1-62E7-6564DB8EC8B7}"/>
          </ac:spMkLst>
        </pc:spChg>
        <pc:spChg chg="mod">
          <ac:chgData name="Facundo Santiago" userId="b669a223-a483-4bfa-9be9-31bd9c0dc5be" providerId="ADAL" clId="{0803FD6A-E30E-4141-ACCB-0B06B8F79636}" dt="2024-09-11T22:45:14.258" v="157"/>
          <ac:spMkLst>
            <pc:docMk/>
            <pc:sldMk cId="2458901399" sldId="2147479566"/>
            <ac:spMk id="12" creationId="{DC52D0D9-AC54-9D0D-1176-E701DA130F54}"/>
          </ac:spMkLst>
        </pc:spChg>
        <pc:spChg chg="mod">
          <ac:chgData name="Facundo Santiago" userId="b669a223-a483-4bfa-9be9-31bd9c0dc5be" providerId="ADAL" clId="{0803FD6A-E30E-4141-ACCB-0B06B8F79636}" dt="2024-09-11T22:45:14.258" v="157"/>
          <ac:spMkLst>
            <pc:docMk/>
            <pc:sldMk cId="2458901399" sldId="2147479566"/>
            <ac:spMk id="13" creationId="{CA6C0175-F045-15AB-2652-CC154AAC8B99}"/>
          </ac:spMkLst>
        </pc:spChg>
        <pc:spChg chg="add mod">
          <ac:chgData name="Facundo Santiago" userId="b669a223-a483-4bfa-9be9-31bd9c0dc5be" providerId="ADAL" clId="{0803FD6A-E30E-4141-ACCB-0B06B8F79636}" dt="2024-09-11T22:45:18.568" v="159" actId="1076"/>
          <ac:spMkLst>
            <pc:docMk/>
            <pc:sldMk cId="2458901399" sldId="2147479566"/>
            <ac:spMk id="14" creationId="{9CA59648-B23E-623C-14B6-063C4FF4459C}"/>
          </ac:spMkLst>
        </pc:spChg>
        <pc:spChg chg="add mod">
          <ac:chgData name="Facundo Santiago" userId="b669a223-a483-4bfa-9be9-31bd9c0dc5be" providerId="ADAL" clId="{0803FD6A-E30E-4141-ACCB-0B06B8F79636}" dt="2024-09-11T22:45:18.568" v="159" actId="1076"/>
          <ac:spMkLst>
            <pc:docMk/>
            <pc:sldMk cId="2458901399" sldId="2147479566"/>
            <ac:spMk id="15" creationId="{F16161E0-EE58-7764-10D6-A1AE3DA539C3}"/>
          </ac:spMkLst>
        </pc:spChg>
        <pc:spChg chg="add mod">
          <ac:chgData name="Facundo Santiago" userId="b669a223-a483-4bfa-9be9-31bd9c0dc5be" providerId="ADAL" clId="{0803FD6A-E30E-4141-ACCB-0B06B8F79636}" dt="2024-09-11T22:45:18.568" v="159" actId="1076"/>
          <ac:spMkLst>
            <pc:docMk/>
            <pc:sldMk cId="2458901399" sldId="2147479566"/>
            <ac:spMk id="16" creationId="{41E2FEC1-6399-6B41-108B-9107E3FA76E6}"/>
          </ac:spMkLst>
        </pc:spChg>
        <pc:spChg chg="mod">
          <ac:chgData name="Facundo Santiago" userId="b669a223-a483-4bfa-9be9-31bd9c0dc5be" providerId="ADAL" clId="{0803FD6A-E30E-4141-ACCB-0B06B8F79636}" dt="2024-09-11T22:45:09.076" v="156"/>
          <ac:spMkLst>
            <pc:docMk/>
            <pc:sldMk cId="2458901399" sldId="2147479566"/>
            <ac:spMk id="17" creationId="{027A37A4-FB78-1C86-C976-287399D20A7B}"/>
          </ac:spMkLst>
        </pc:spChg>
        <pc:grpChg chg="add mod">
          <ac:chgData name="Facundo Santiago" userId="b669a223-a483-4bfa-9be9-31bd9c0dc5be" providerId="ADAL" clId="{0803FD6A-E30E-4141-ACCB-0B06B8F79636}" dt="2024-09-11T22:45:18.568" v="159" actId="1076"/>
          <ac:grpSpMkLst>
            <pc:docMk/>
            <pc:sldMk cId="2458901399" sldId="2147479566"/>
            <ac:grpSpMk id="5" creationId="{063E9EEE-D32B-DB4A-62CE-70875F43B75C}"/>
          </ac:grpSpMkLst>
        </pc:grpChg>
        <pc:grpChg chg="add mod">
          <ac:chgData name="Facundo Santiago" userId="b669a223-a483-4bfa-9be9-31bd9c0dc5be" providerId="ADAL" clId="{0803FD6A-E30E-4141-ACCB-0B06B8F79636}" dt="2024-09-11T22:45:18.568" v="159" actId="1076"/>
          <ac:grpSpMkLst>
            <pc:docMk/>
            <pc:sldMk cId="2458901399" sldId="2147479566"/>
            <ac:grpSpMk id="8" creationId="{61040DDC-2B40-BD20-2A16-DCF04000DD2B}"/>
          </ac:grpSpMkLst>
        </pc:grpChg>
        <pc:grpChg chg="add mod">
          <ac:chgData name="Facundo Santiago" userId="b669a223-a483-4bfa-9be9-31bd9c0dc5be" providerId="ADAL" clId="{0803FD6A-E30E-4141-ACCB-0B06B8F79636}" dt="2024-09-11T22:45:18.568" v="159" actId="1076"/>
          <ac:grpSpMkLst>
            <pc:docMk/>
            <pc:sldMk cId="2458901399" sldId="2147479566"/>
            <ac:grpSpMk id="11" creationId="{525BB74E-0DCF-BED3-4207-909563053FC4}"/>
          </ac:grpSpMkLst>
        </pc:grpChg>
        <pc:picChg chg="mod">
          <ac:chgData name="Facundo Santiago" userId="b669a223-a483-4bfa-9be9-31bd9c0dc5be" providerId="ADAL" clId="{0803FD6A-E30E-4141-ACCB-0B06B8F79636}" dt="2024-09-11T22:45:14.258" v="157"/>
          <ac:picMkLst>
            <pc:docMk/>
            <pc:sldMk cId="2458901399" sldId="2147479566"/>
            <ac:picMk id="10" creationId="{051D5619-CCD9-63C9-E94F-6B58D9774EE2}"/>
          </ac:picMkLst>
        </pc:picChg>
        <pc:picChg chg="del">
          <ac:chgData name="Facundo Santiago" userId="b669a223-a483-4bfa-9be9-31bd9c0dc5be" providerId="ADAL" clId="{0803FD6A-E30E-4141-ACCB-0B06B8F79636}" dt="2024-09-11T22:45:04.795" v="155" actId="478"/>
          <ac:picMkLst>
            <pc:docMk/>
            <pc:sldMk cId="2458901399" sldId="2147479566"/>
            <ac:picMk id="474" creationId="{6D41B819-29BF-AC81-F0AC-FC14FD835BB4}"/>
          </ac:picMkLst>
        </pc:picChg>
      </pc:sldChg>
      <pc:sldChg chg="modSp add mod">
        <pc:chgData name="Facundo Santiago" userId="b669a223-a483-4bfa-9be9-31bd9c0dc5be" providerId="ADAL" clId="{0803FD6A-E30E-4141-ACCB-0B06B8F79636}" dt="2024-09-11T22:46:14.101" v="188" actId="20577"/>
        <pc:sldMkLst>
          <pc:docMk/>
          <pc:sldMk cId="2388439458" sldId="2147479567"/>
        </pc:sldMkLst>
        <pc:spChg chg="mod">
          <ac:chgData name="Facundo Santiago" userId="b669a223-a483-4bfa-9be9-31bd9c0dc5be" providerId="ADAL" clId="{0803FD6A-E30E-4141-ACCB-0B06B8F79636}" dt="2024-09-11T22:46:14.101" v="188" actId="20577"/>
          <ac:spMkLst>
            <pc:docMk/>
            <pc:sldMk cId="2388439458" sldId="2147479567"/>
            <ac:spMk id="4" creationId="{BD6A35AE-021B-6E4F-CFBD-413ABE4D7D95}"/>
          </ac:spMkLst>
        </pc:spChg>
      </pc:sldChg>
      <pc:sldChg chg="add del ord">
        <pc:chgData name="Facundo Santiago" userId="b669a223-a483-4bfa-9be9-31bd9c0dc5be" providerId="ADAL" clId="{0803FD6A-E30E-4141-ACCB-0B06B8F79636}" dt="2024-09-11T22:47:34.283" v="203" actId="2890"/>
        <pc:sldMkLst>
          <pc:docMk/>
          <pc:sldMk cId="277417269" sldId="2147479568"/>
        </pc:sldMkLst>
      </pc:sldChg>
      <pc:sldChg chg="modSp add mod ord">
        <pc:chgData name="Facundo Santiago" userId="b669a223-a483-4bfa-9be9-31bd9c0dc5be" providerId="ADAL" clId="{0803FD6A-E30E-4141-ACCB-0B06B8F79636}" dt="2024-09-11T22:48:20.081" v="311" actId="20577"/>
        <pc:sldMkLst>
          <pc:docMk/>
          <pc:sldMk cId="509584831" sldId="2147479568"/>
        </pc:sldMkLst>
        <pc:spChg chg="mod">
          <ac:chgData name="Facundo Santiago" userId="b669a223-a483-4bfa-9be9-31bd9c0dc5be" providerId="ADAL" clId="{0803FD6A-E30E-4141-ACCB-0B06B8F79636}" dt="2024-09-11T22:47:49.623" v="221" actId="5793"/>
          <ac:spMkLst>
            <pc:docMk/>
            <pc:sldMk cId="509584831" sldId="2147479568"/>
            <ac:spMk id="2" creationId="{9B078897-1000-E14E-C11B-DB77F9896764}"/>
          </ac:spMkLst>
        </pc:spChg>
        <pc:spChg chg="mod">
          <ac:chgData name="Facundo Santiago" userId="b669a223-a483-4bfa-9be9-31bd9c0dc5be" providerId="ADAL" clId="{0803FD6A-E30E-4141-ACCB-0B06B8F79636}" dt="2024-09-11T22:48:20.081" v="311" actId="20577"/>
          <ac:spMkLst>
            <pc:docMk/>
            <pc:sldMk cId="509584831" sldId="2147479568"/>
            <ac:spMk id="3" creationId="{47924B8A-F884-D768-5898-B86B4519BDAA}"/>
          </ac:spMkLst>
        </pc:spChg>
      </pc:sldChg>
      <pc:sldChg chg="add del setBg">
        <pc:chgData name="Facundo Santiago" userId="b669a223-a483-4bfa-9be9-31bd9c0dc5be" providerId="ADAL" clId="{0803FD6A-E30E-4141-ACCB-0B06B8F79636}" dt="2024-09-11T22:47:18.734" v="198"/>
        <pc:sldMkLst>
          <pc:docMk/>
          <pc:sldMk cId="1644227085" sldId="2147479568"/>
        </pc:sldMkLst>
      </pc:sldChg>
      <pc:sldChg chg="delSp new del mod chgLayout">
        <pc:chgData name="Facundo Santiago" userId="b669a223-a483-4bfa-9be9-31bd9c0dc5be" providerId="ADAL" clId="{0803FD6A-E30E-4141-ACCB-0B06B8F79636}" dt="2024-09-11T22:47:09.796" v="195" actId="47"/>
        <pc:sldMkLst>
          <pc:docMk/>
          <pc:sldMk cId="1666395804" sldId="2147479568"/>
        </pc:sldMkLst>
        <pc:spChg chg="del">
          <ac:chgData name="Facundo Santiago" userId="b669a223-a483-4bfa-9be9-31bd9c0dc5be" providerId="ADAL" clId="{0803FD6A-E30E-4141-ACCB-0B06B8F79636}" dt="2024-09-11T22:46:49.132" v="191" actId="700"/>
          <ac:spMkLst>
            <pc:docMk/>
            <pc:sldMk cId="1666395804" sldId="2147479568"/>
            <ac:spMk id="2" creationId="{6A620312-520B-F351-DD38-895D5AC0C290}"/>
          </ac:spMkLst>
        </pc:spChg>
        <pc:spChg chg="del">
          <ac:chgData name="Facundo Santiago" userId="b669a223-a483-4bfa-9be9-31bd9c0dc5be" providerId="ADAL" clId="{0803FD6A-E30E-4141-ACCB-0B06B8F79636}" dt="2024-09-11T22:46:49.132" v="191" actId="700"/>
          <ac:spMkLst>
            <pc:docMk/>
            <pc:sldMk cId="1666395804" sldId="2147479568"/>
            <ac:spMk id="3" creationId="{BE70C0F7-9C20-C5BC-7C4B-F3C27B45B853}"/>
          </ac:spMkLst>
        </pc:spChg>
      </pc:sldChg>
      <pc:sldChg chg="add del ord setBg">
        <pc:chgData name="Facundo Santiago" userId="b669a223-a483-4bfa-9be9-31bd9c0dc5be" providerId="ADAL" clId="{0803FD6A-E30E-4141-ACCB-0B06B8F79636}" dt="2024-09-11T22:47:12.153" v="196" actId="47"/>
        <pc:sldMkLst>
          <pc:docMk/>
          <pc:sldMk cId="756234285" sldId="2147479569"/>
        </pc:sldMkLst>
      </pc:sldChg>
      <pc:sldChg chg="modSp add mod ord">
        <pc:chgData name="Facundo Santiago" userId="b669a223-a483-4bfa-9be9-31bd9c0dc5be" providerId="ADAL" clId="{0803FD6A-E30E-4141-ACCB-0B06B8F79636}" dt="2024-09-11T22:48:29.432" v="318" actId="20577"/>
        <pc:sldMkLst>
          <pc:docMk/>
          <pc:sldMk cId="1538279351" sldId="2147479569"/>
        </pc:sldMkLst>
        <pc:spChg chg="mod">
          <ac:chgData name="Facundo Santiago" userId="b669a223-a483-4bfa-9be9-31bd9c0dc5be" providerId="ADAL" clId="{0803FD6A-E30E-4141-ACCB-0B06B8F79636}" dt="2024-09-11T22:48:29.432" v="318" actId="20577"/>
          <ac:spMkLst>
            <pc:docMk/>
            <pc:sldMk cId="1538279351" sldId="2147479569"/>
            <ac:spMk id="4" creationId="{DC0B6B6A-887C-871D-B0F9-1F908614F6FE}"/>
          </ac:spMkLst>
        </pc:spChg>
      </pc:sldChg>
      <pc:sldChg chg="add ord">
        <pc:chgData name="Facundo Santiago" userId="b669a223-a483-4bfa-9be9-31bd9c0dc5be" providerId="ADAL" clId="{0803FD6A-E30E-4141-ACCB-0B06B8F79636}" dt="2024-09-11T22:48:33.339" v="321"/>
        <pc:sldMkLst>
          <pc:docMk/>
          <pc:sldMk cId="1975794412" sldId="2147479570"/>
        </pc:sldMkLst>
      </pc:sldChg>
      <pc:sldChg chg="add del">
        <pc:chgData name="Facundo Santiago" userId="b669a223-a483-4bfa-9be9-31bd9c0dc5be" providerId="ADAL" clId="{0803FD6A-E30E-4141-ACCB-0B06B8F79636}" dt="2024-09-10T22:04:09.586" v="3"/>
        <pc:sldMkLst>
          <pc:docMk/>
          <pc:sldMk cId="2703892190" sldId="214748178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18F49D-C48D-4568-8A07-864E27352DCA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4047AF0-AEBE-4E6C-861F-8036A9E3DAA0}">
      <dgm:prSet phldrT="[Text]"/>
      <dgm:spPr/>
      <dgm:t>
        <a:bodyPr/>
        <a:lstStyle/>
        <a:p>
          <a:r>
            <a:rPr lang="en-US" b="1" dirty="0"/>
            <a:t>Question 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 </a:t>
          </a:r>
          <a:r>
            <a:rPr lang="en-US" b="0" dirty="0"/>
            <a:t>What did Paul Graham do after RICS?</a:t>
          </a:r>
          <a:endParaRPr lang="en-US" dirty="0"/>
        </a:p>
      </dgm:t>
    </dgm:pt>
    <dgm:pt modelId="{1DC8CA46-773A-43B3-A55E-3E35DE1679F5}" type="parTrans" cxnId="{CE18213D-DECF-48AE-B982-5CE6040F98C2}">
      <dgm:prSet/>
      <dgm:spPr/>
      <dgm:t>
        <a:bodyPr/>
        <a:lstStyle/>
        <a:p>
          <a:endParaRPr lang="en-US"/>
        </a:p>
      </dgm:t>
    </dgm:pt>
    <dgm:pt modelId="{A45C1E7D-80A8-4C3B-98B8-44030C2BA6BE}" type="sibTrans" cxnId="{CE18213D-DECF-48AE-B982-5CE6040F98C2}">
      <dgm:prSet/>
      <dgm:spPr/>
      <dgm:t>
        <a:bodyPr/>
        <a:lstStyle/>
        <a:p>
          <a:endParaRPr lang="en-US"/>
        </a:p>
      </dgm:t>
    </dgm:pt>
    <dgm:pt modelId="{1CE9F5A0-0FD9-44EF-9DAD-F3905D267FB4}">
      <dgm:prSet phldrT="[Text]"/>
      <dgm:spPr/>
      <dgm:t>
        <a:bodyPr/>
        <a:lstStyle/>
        <a:p>
          <a:r>
            <a:rPr lang="en-US" dirty="0"/>
            <a:t>Router</a:t>
          </a:r>
        </a:p>
      </dgm:t>
    </dgm:pt>
    <dgm:pt modelId="{60B95E13-6157-44BD-B5FA-54BEDB113663}" type="parTrans" cxnId="{E08B5239-86A6-46E1-B334-2773BAFD584C}">
      <dgm:prSet/>
      <dgm:spPr/>
      <dgm:t>
        <a:bodyPr/>
        <a:lstStyle/>
        <a:p>
          <a:endParaRPr lang="en-US"/>
        </a:p>
      </dgm:t>
    </dgm:pt>
    <dgm:pt modelId="{58B09608-B8F8-4C60-97CC-74407D306E42}" type="sibTrans" cxnId="{E08B5239-86A6-46E1-B334-2773BAFD584C}">
      <dgm:prSet/>
      <dgm:spPr/>
      <dgm:t>
        <a:bodyPr/>
        <a:lstStyle/>
        <a:p>
          <a:endParaRPr lang="en-US"/>
        </a:p>
      </dgm:t>
    </dgm:pt>
    <dgm:pt modelId="{82D5E3BD-1786-44AE-A817-E0770204FEE1}">
      <dgm:prSet phldrT="[Text]"/>
      <dgm:spPr/>
      <dgm:t>
        <a:bodyPr/>
        <a:lstStyle/>
        <a:p>
          <a:r>
            <a:rPr lang="en-US" dirty="0"/>
            <a:t>Retrieve (multiple)</a:t>
          </a:r>
        </a:p>
      </dgm:t>
    </dgm:pt>
    <dgm:pt modelId="{4328A72B-70FB-41EC-95ED-8A7751BEC5B6}" type="parTrans" cxnId="{4F95937C-3AC5-47E1-8976-9860EB0AD94A}">
      <dgm:prSet/>
      <dgm:spPr/>
      <dgm:t>
        <a:bodyPr/>
        <a:lstStyle/>
        <a:p>
          <a:endParaRPr lang="en-US"/>
        </a:p>
      </dgm:t>
    </dgm:pt>
    <dgm:pt modelId="{3C59C1D8-BEAF-4FC2-9ED2-22F1B46A0AFC}" type="sibTrans" cxnId="{4F95937C-3AC5-47E1-8976-9860EB0AD94A}">
      <dgm:prSet/>
      <dgm:spPr/>
      <dgm:t>
        <a:bodyPr/>
        <a:lstStyle/>
        <a:p>
          <a:endParaRPr lang="en-US"/>
        </a:p>
      </dgm:t>
    </dgm:pt>
    <dgm:pt modelId="{D8296CCD-100E-4541-A601-04B03449C754}">
      <dgm:prSet phldrT="[Text]"/>
      <dgm:spPr/>
      <dgm:t>
        <a:bodyPr/>
        <a:lstStyle/>
        <a:p>
          <a:r>
            <a:rPr lang="en-US" dirty="0"/>
            <a:t>Summarize</a:t>
          </a:r>
        </a:p>
      </dgm:t>
    </dgm:pt>
    <dgm:pt modelId="{00CE3874-5D6B-402F-BA19-26B4A928BB4A}" type="parTrans" cxnId="{DA004805-B2E2-4FB6-A270-1EAB9333FF21}">
      <dgm:prSet/>
      <dgm:spPr/>
      <dgm:t>
        <a:bodyPr/>
        <a:lstStyle/>
        <a:p>
          <a:endParaRPr lang="en-US"/>
        </a:p>
      </dgm:t>
    </dgm:pt>
    <dgm:pt modelId="{B8251A03-8928-496E-9B27-0F67C7A9DFFF}" type="sibTrans" cxnId="{DA004805-B2E2-4FB6-A270-1EAB9333FF21}">
      <dgm:prSet/>
      <dgm:spPr/>
      <dgm:t>
        <a:bodyPr/>
        <a:lstStyle/>
        <a:p>
          <a:endParaRPr lang="en-US"/>
        </a:p>
      </dgm:t>
    </dgm:pt>
    <dgm:pt modelId="{F53F9E05-801A-49BA-B564-0F5F929D3571}">
      <dgm:prSet phldrT="[Text]"/>
      <dgm:spPr/>
      <dgm:t>
        <a:bodyPr/>
        <a:lstStyle/>
        <a:p>
          <a:r>
            <a:rPr lang="en-US" dirty="0"/>
            <a:t>Answer</a:t>
          </a:r>
        </a:p>
      </dgm:t>
    </dgm:pt>
    <dgm:pt modelId="{74D7AC25-C790-450E-A710-43638463AD0F}" type="parTrans" cxnId="{E4093211-8C14-4122-871D-E24997ACF52A}">
      <dgm:prSet/>
      <dgm:spPr/>
      <dgm:t>
        <a:bodyPr/>
        <a:lstStyle/>
        <a:p>
          <a:endParaRPr lang="en-US"/>
        </a:p>
      </dgm:t>
    </dgm:pt>
    <dgm:pt modelId="{AB7FCB17-65F5-4F76-9C73-995D78385319}" type="sibTrans" cxnId="{E4093211-8C14-4122-871D-E24997ACF52A}">
      <dgm:prSet/>
      <dgm:spPr/>
      <dgm:t>
        <a:bodyPr/>
        <a:lstStyle/>
        <a:p>
          <a:endParaRPr lang="en-US"/>
        </a:p>
      </dgm:t>
    </dgm:pt>
    <dgm:pt modelId="{3B6E6AD4-7B87-41AE-AD8C-CC7E1CD786C4}" type="asst">
      <dgm:prSet phldrT="[Text]"/>
      <dgm:spPr/>
      <dgm:t>
        <a:bodyPr/>
        <a:lstStyle/>
        <a:p>
          <a:r>
            <a:rPr lang="en-US" dirty="0"/>
            <a:t>Data store (index)</a:t>
          </a:r>
        </a:p>
      </dgm:t>
    </dgm:pt>
    <dgm:pt modelId="{47F694B0-CF4F-4001-962E-CA63C9507F61}" type="sibTrans" cxnId="{49533AEB-0FEE-4198-B1B7-ED340AF74097}">
      <dgm:prSet/>
      <dgm:spPr/>
      <dgm:t>
        <a:bodyPr/>
        <a:lstStyle/>
        <a:p>
          <a:endParaRPr lang="en-US"/>
        </a:p>
      </dgm:t>
    </dgm:pt>
    <dgm:pt modelId="{7DFFCEAF-FAFD-4E67-935B-511D747EF592}" type="parTrans" cxnId="{49533AEB-0FEE-4198-B1B7-ED340AF74097}">
      <dgm:prSet/>
      <dgm:spPr/>
      <dgm:t>
        <a:bodyPr/>
        <a:lstStyle/>
        <a:p>
          <a:endParaRPr lang="en-US"/>
        </a:p>
      </dgm:t>
    </dgm:pt>
    <dgm:pt modelId="{761C03EA-8149-4E66-9756-0645BB340C7B}">
      <dgm:prSet phldrT="[Text]"/>
      <dgm:spPr/>
      <dgm:t>
        <a:bodyPr/>
        <a:lstStyle/>
        <a:p>
          <a:r>
            <a:rPr lang="en-US" dirty="0"/>
            <a:t>Vector index</a:t>
          </a:r>
        </a:p>
      </dgm:t>
    </dgm:pt>
    <dgm:pt modelId="{E3C8B814-37EA-4F82-A684-46526AF78DC8}" type="parTrans" cxnId="{37720BE0-ACD5-4087-B5C3-B04359C8A808}">
      <dgm:prSet/>
      <dgm:spPr/>
      <dgm:t>
        <a:bodyPr/>
        <a:lstStyle/>
        <a:p>
          <a:endParaRPr lang="en-US"/>
        </a:p>
      </dgm:t>
    </dgm:pt>
    <dgm:pt modelId="{B750F229-0967-4A5E-AE7B-2D22222E1C18}" type="sibTrans" cxnId="{37720BE0-ACD5-4087-B5C3-B04359C8A808}">
      <dgm:prSet/>
      <dgm:spPr/>
      <dgm:t>
        <a:bodyPr/>
        <a:lstStyle/>
        <a:p>
          <a:endParaRPr lang="en-US"/>
        </a:p>
      </dgm:t>
    </dgm:pt>
    <dgm:pt modelId="{0FB06F0E-FBFA-445E-A0A1-4CBC57FE529A}">
      <dgm:prSet phldrT="[Text]"/>
      <dgm:spPr/>
      <dgm:t>
        <a:bodyPr/>
        <a:lstStyle/>
        <a:p>
          <a:r>
            <a:rPr lang="en-US" dirty="0"/>
            <a:t>Retrieve</a:t>
          </a:r>
        </a:p>
      </dgm:t>
    </dgm:pt>
    <dgm:pt modelId="{7578A8D2-F38B-4AD2-BB6A-5803F99BB499}" type="parTrans" cxnId="{3BC98291-DCFD-4328-A331-11CB87CC3851}">
      <dgm:prSet/>
      <dgm:spPr/>
      <dgm:t>
        <a:bodyPr/>
        <a:lstStyle/>
        <a:p>
          <a:endParaRPr lang="en-US"/>
        </a:p>
      </dgm:t>
    </dgm:pt>
    <dgm:pt modelId="{834CEFDC-0BB7-4B37-8196-A17F620E55E3}" type="sibTrans" cxnId="{3BC98291-DCFD-4328-A331-11CB87CC3851}">
      <dgm:prSet/>
      <dgm:spPr/>
      <dgm:t>
        <a:bodyPr/>
        <a:lstStyle/>
        <a:p>
          <a:endParaRPr lang="en-US"/>
        </a:p>
      </dgm:t>
    </dgm:pt>
    <dgm:pt modelId="{A997ABC0-E222-4561-B36E-F105B1A24B21}">
      <dgm:prSet phldrT="[Text]"/>
      <dgm:spPr/>
      <dgm:t>
        <a:bodyPr/>
        <a:lstStyle/>
        <a:p>
          <a:r>
            <a:rPr lang="en-US" dirty="0"/>
            <a:t>Answer</a:t>
          </a:r>
          <a:endParaRPr lang="en-US"/>
        </a:p>
      </dgm:t>
    </dgm:pt>
    <dgm:pt modelId="{A90BED89-0F3D-418D-8AB0-BB8D579D97D9}" type="parTrans" cxnId="{33DD5255-128B-4F93-8861-75F8B80B9DB5}">
      <dgm:prSet/>
      <dgm:spPr/>
      <dgm:t>
        <a:bodyPr/>
        <a:lstStyle/>
        <a:p>
          <a:endParaRPr lang="en-US"/>
        </a:p>
      </dgm:t>
    </dgm:pt>
    <dgm:pt modelId="{B8A354D5-34B2-4E38-B3C3-27DB9DB3B2A1}" type="sibTrans" cxnId="{33DD5255-128B-4F93-8861-75F8B80B9DB5}">
      <dgm:prSet/>
      <dgm:spPr/>
      <dgm:t>
        <a:bodyPr/>
        <a:lstStyle/>
        <a:p>
          <a:endParaRPr lang="en-US"/>
        </a:p>
      </dgm:t>
    </dgm:pt>
    <dgm:pt modelId="{3A76979C-5DE3-4206-B450-9B837A0A03A7}">
      <dgm:prSet phldrT="[Text]"/>
      <dgm:spPr/>
      <dgm:t>
        <a:bodyPr/>
        <a:lstStyle/>
        <a:p>
          <a:r>
            <a:rPr lang="en-US"/>
            <a:t>Summary </a:t>
          </a:r>
          <a:r>
            <a:rPr lang="en-US" dirty="0"/>
            <a:t>tree</a:t>
          </a:r>
        </a:p>
      </dgm:t>
    </dgm:pt>
    <dgm:pt modelId="{EBB194CE-C7CD-425C-9814-18EB939D654B}" type="parTrans" cxnId="{895650E5-F7F4-4994-BEF8-DD91C230118E}">
      <dgm:prSet/>
      <dgm:spPr/>
      <dgm:t>
        <a:bodyPr/>
        <a:lstStyle/>
        <a:p>
          <a:endParaRPr lang="en-US"/>
        </a:p>
      </dgm:t>
    </dgm:pt>
    <dgm:pt modelId="{D433C510-B0E9-441E-9836-90EEF86B82F3}" type="sibTrans" cxnId="{895650E5-F7F4-4994-BEF8-DD91C230118E}">
      <dgm:prSet/>
      <dgm:spPr/>
      <dgm:t>
        <a:bodyPr/>
        <a:lstStyle/>
        <a:p>
          <a:endParaRPr lang="en-US"/>
        </a:p>
      </dgm:t>
    </dgm:pt>
    <dgm:pt modelId="{53A6ECBD-83A3-4755-8550-AAB4898D0EBD}" type="pres">
      <dgm:prSet presAssocID="{6D18F49D-C48D-4568-8A07-864E27352DC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3390ED-7368-4F38-967F-7EA9C684A348}" type="pres">
      <dgm:prSet presAssocID="{84047AF0-AEBE-4E6C-861F-8036A9E3DAA0}" presName="hierRoot1" presStyleCnt="0">
        <dgm:presLayoutVars>
          <dgm:hierBranch val="init"/>
        </dgm:presLayoutVars>
      </dgm:prSet>
      <dgm:spPr/>
    </dgm:pt>
    <dgm:pt modelId="{AB00CA16-5ADD-417E-B145-434DBFC2D17F}" type="pres">
      <dgm:prSet presAssocID="{84047AF0-AEBE-4E6C-861F-8036A9E3DAA0}" presName="rootComposite1" presStyleCnt="0"/>
      <dgm:spPr/>
    </dgm:pt>
    <dgm:pt modelId="{FB7BED7C-5FA5-4781-9B1F-C416F492FE5C}" type="pres">
      <dgm:prSet presAssocID="{84047AF0-AEBE-4E6C-861F-8036A9E3DAA0}" presName="rootText1" presStyleLbl="node0" presStyleIdx="0" presStyleCnt="1">
        <dgm:presLayoutVars>
          <dgm:chPref val="3"/>
        </dgm:presLayoutVars>
      </dgm:prSet>
      <dgm:spPr/>
    </dgm:pt>
    <dgm:pt modelId="{C3C96E18-ED99-489C-94D3-13781442C703}" type="pres">
      <dgm:prSet presAssocID="{84047AF0-AEBE-4E6C-861F-8036A9E3DAA0}" presName="rootConnector1" presStyleLbl="node1" presStyleIdx="0" presStyleCnt="0"/>
      <dgm:spPr/>
    </dgm:pt>
    <dgm:pt modelId="{42FC98CC-8958-4C24-B36F-E942E8724F81}" type="pres">
      <dgm:prSet presAssocID="{84047AF0-AEBE-4E6C-861F-8036A9E3DAA0}" presName="hierChild2" presStyleCnt="0"/>
      <dgm:spPr/>
    </dgm:pt>
    <dgm:pt modelId="{8F3EFA8D-23D4-4B33-A96F-155D61F10420}" type="pres">
      <dgm:prSet presAssocID="{60B95E13-6157-44BD-B5FA-54BEDB113663}" presName="Name64" presStyleLbl="parChTrans1D2" presStyleIdx="0" presStyleCnt="2"/>
      <dgm:spPr/>
    </dgm:pt>
    <dgm:pt modelId="{9DDC7766-85AF-4475-83E9-96850B18B345}" type="pres">
      <dgm:prSet presAssocID="{1CE9F5A0-0FD9-44EF-9DAD-F3905D267FB4}" presName="hierRoot2" presStyleCnt="0">
        <dgm:presLayoutVars>
          <dgm:hierBranch val="init"/>
        </dgm:presLayoutVars>
      </dgm:prSet>
      <dgm:spPr/>
    </dgm:pt>
    <dgm:pt modelId="{D4C00A12-B525-43E5-B063-62987D329C45}" type="pres">
      <dgm:prSet presAssocID="{1CE9F5A0-0FD9-44EF-9DAD-F3905D267FB4}" presName="rootComposite" presStyleCnt="0"/>
      <dgm:spPr/>
    </dgm:pt>
    <dgm:pt modelId="{AC9CAA2E-2916-494C-805E-E99CABEEC773}" type="pres">
      <dgm:prSet presAssocID="{1CE9F5A0-0FD9-44EF-9DAD-F3905D267FB4}" presName="rootText" presStyleLbl="node2" presStyleIdx="0" presStyleCnt="1">
        <dgm:presLayoutVars>
          <dgm:chPref val="3"/>
        </dgm:presLayoutVars>
      </dgm:prSet>
      <dgm:spPr/>
    </dgm:pt>
    <dgm:pt modelId="{30CEE3EA-174C-46E2-9F77-CAA12BED1639}" type="pres">
      <dgm:prSet presAssocID="{1CE9F5A0-0FD9-44EF-9DAD-F3905D267FB4}" presName="rootConnector" presStyleLbl="node2" presStyleIdx="0" presStyleCnt="1"/>
      <dgm:spPr/>
    </dgm:pt>
    <dgm:pt modelId="{6DA2CDDE-0E92-44F5-8237-0D689DB97FEF}" type="pres">
      <dgm:prSet presAssocID="{1CE9F5A0-0FD9-44EF-9DAD-F3905D267FB4}" presName="hierChild4" presStyleCnt="0"/>
      <dgm:spPr/>
    </dgm:pt>
    <dgm:pt modelId="{7EBC0F99-40D3-4F2A-B50C-EC1FCFA37909}" type="pres">
      <dgm:prSet presAssocID="{E3C8B814-37EA-4F82-A684-46526AF78DC8}" presName="Name64" presStyleLbl="parChTrans1D3" presStyleIdx="0" presStyleCnt="2"/>
      <dgm:spPr/>
    </dgm:pt>
    <dgm:pt modelId="{F4964200-AD23-4CC8-8261-1932EEF8C70A}" type="pres">
      <dgm:prSet presAssocID="{761C03EA-8149-4E66-9756-0645BB340C7B}" presName="hierRoot2" presStyleCnt="0">
        <dgm:presLayoutVars>
          <dgm:hierBranch val="init"/>
        </dgm:presLayoutVars>
      </dgm:prSet>
      <dgm:spPr/>
    </dgm:pt>
    <dgm:pt modelId="{0EF314C3-7B27-470A-BDF0-11AB5592F182}" type="pres">
      <dgm:prSet presAssocID="{761C03EA-8149-4E66-9756-0645BB340C7B}" presName="rootComposite" presStyleCnt="0"/>
      <dgm:spPr/>
    </dgm:pt>
    <dgm:pt modelId="{58E92068-03E1-4619-BFB0-E1899AD1CC9E}" type="pres">
      <dgm:prSet presAssocID="{761C03EA-8149-4E66-9756-0645BB340C7B}" presName="rootText" presStyleLbl="node3" presStyleIdx="0" presStyleCnt="2">
        <dgm:presLayoutVars>
          <dgm:chPref val="3"/>
        </dgm:presLayoutVars>
      </dgm:prSet>
      <dgm:spPr/>
    </dgm:pt>
    <dgm:pt modelId="{B521DCCB-474C-41DF-A129-899F63A854CF}" type="pres">
      <dgm:prSet presAssocID="{761C03EA-8149-4E66-9756-0645BB340C7B}" presName="rootConnector" presStyleLbl="node3" presStyleIdx="0" presStyleCnt="2"/>
      <dgm:spPr/>
    </dgm:pt>
    <dgm:pt modelId="{F529AAF3-9529-4905-B349-7CF858846FFF}" type="pres">
      <dgm:prSet presAssocID="{761C03EA-8149-4E66-9756-0645BB340C7B}" presName="hierChild4" presStyleCnt="0"/>
      <dgm:spPr/>
    </dgm:pt>
    <dgm:pt modelId="{CF13A996-356B-4C34-A79F-EE966D797991}" type="pres">
      <dgm:prSet presAssocID="{7578A8D2-F38B-4AD2-BB6A-5803F99BB499}" presName="Name64" presStyleLbl="parChTrans1D4" presStyleIdx="0" presStyleCnt="5"/>
      <dgm:spPr/>
    </dgm:pt>
    <dgm:pt modelId="{721E5C8D-81C8-4951-A959-03401F044350}" type="pres">
      <dgm:prSet presAssocID="{0FB06F0E-FBFA-445E-A0A1-4CBC57FE529A}" presName="hierRoot2" presStyleCnt="0">
        <dgm:presLayoutVars>
          <dgm:hierBranch val="init"/>
        </dgm:presLayoutVars>
      </dgm:prSet>
      <dgm:spPr/>
    </dgm:pt>
    <dgm:pt modelId="{63128F99-A988-4272-8587-8CC25600AD04}" type="pres">
      <dgm:prSet presAssocID="{0FB06F0E-FBFA-445E-A0A1-4CBC57FE529A}" presName="rootComposite" presStyleCnt="0"/>
      <dgm:spPr/>
    </dgm:pt>
    <dgm:pt modelId="{C17A25A3-CA0D-4B31-A330-5E10CBE3A7F0}" type="pres">
      <dgm:prSet presAssocID="{0FB06F0E-FBFA-445E-A0A1-4CBC57FE529A}" presName="rootText" presStyleLbl="node4" presStyleIdx="0" presStyleCnt="5">
        <dgm:presLayoutVars>
          <dgm:chPref val="3"/>
        </dgm:presLayoutVars>
      </dgm:prSet>
      <dgm:spPr/>
    </dgm:pt>
    <dgm:pt modelId="{25B69C4F-8896-45C0-91AA-A46E31C84316}" type="pres">
      <dgm:prSet presAssocID="{0FB06F0E-FBFA-445E-A0A1-4CBC57FE529A}" presName="rootConnector" presStyleLbl="node4" presStyleIdx="0" presStyleCnt="5"/>
      <dgm:spPr/>
    </dgm:pt>
    <dgm:pt modelId="{BB119939-1B0B-4D92-88D6-25261C02255E}" type="pres">
      <dgm:prSet presAssocID="{0FB06F0E-FBFA-445E-A0A1-4CBC57FE529A}" presName="hierChild4" presStyleCnt="0"/>
      <dgm:spPr/>
    </dgm:pt>
    <dgm:pt modelId="{1B9FD227-11A4-47DF-9498-5EF53B24F81D}" type="pres">
      <dgm:prSet presAssocID="{0FB06F0E-FBFA-445E-A0A1-4CBC57FE529A}" presName="hierChild5" presStyleCnt="0"/>
      <dgm:spPr/>
    </dgm:pt>
    <dgm:pt modelId="{D2AE7613-3C80-46C6-AEB5-914810406613}" type="pres">
      <dgm:prSet presAssocID="{A90BED89-0F3D-418D-8AB0-BB8D579D97D9}" presName="Name64" presStyleLbl="parChTrans1D4" presStyleIdx="1" presStyleCnt="5"/>
      <dgm:spPr/>
    </dgm:pt>
    <dgm:pt modelId="{CF4F71AA-CF20-43A3-90B1-18FD49751CD6}" type="pres">
      <dgm:prSet presAssocID="{A997ABC0-E222-4561-B36E-F105B1A24B21}" presName="hierRoot2" presStyleCnt="0">
        <dgm:presLayoutVars>
          <dgm:hierBranch val="init"/>
        </dgm:presLayoutVars>
      </dgm:prSet>
      <dgm:spPr/>
    </dgm:pt>
    <dgm:pt modelId="{BCBD8353-9FAE-4618-B6CF-280412BB6558}" type="pres">
      <dgm:prSet presAssocID="{A997ABC0-E222-4561-B36E-F105B1A24B21}" presName="rootComposite" presStyleCnt="0"/>
      <dgm:spPr/>
    </dgm:pt>
    <dgm:pt modelId="{D5E3504B-5173-4FFC-8C2C-6BE086B520F0}" type="pres">
      <dgm:prSet presAssocID="{A997ABC0-E222-4561-B36E-F105B1A24B21}" presName="rootText" presStyleLbl="node4" presStyleIdx="1" presStyleCnt="5">
        <dgm:presLayoutVars>
          <dgm:chPref val="3"/>
        </dgm:presLayoutVars>
      </dgm:prSet>
      <dgm:spPr/>
    </dgm:pt>
    <dgm:pt modelId="{0D3E30E5-2741-443F-8C17-FC343202FD7C}" type="pres">
      <dgm:prSet presAssocID="{A997ABC0-E222-4561-B36E-F105B1A24B21}" presName="rootConnector" presStyleLbl="node4" presStyleIdx="1" presStyleCnt="5"/>
      <dgm:spPr/>
    </dgm:pt>
    <dgm:pt modelId="{8AE17A48-2BC0-4B31-9895-6B4FCEF130A6}" type="pres">
      <dgm:prSet presAssocID="{A997ABC0-E222-4561-B36E-F105B1A24B21}" presName="hierChild4" presStyleCnt="0"/>
      <dgm:spPr/>
    </dgm:pt>
    <dgm:pt modelId="{2F177E23-9046-47B7-98C7-E8D438C68630}" type="pres">
      <dgm:prSet presAssocID="{A997ABC0-E222-4561-B36E-F105B1A24B21}" presName="hierChild5" presStyleCnt="0"/>
      <dgm:spPr/>
    </dgm:pt>
    <dgm:pt modelId="{4232A20B-ECA0-4BCE-9321-061588FC6C56}" type="pres">
      <dgm:prSet presAssocID="{761C03EA-8149-4E66-9756-0645BB340C7B}" presName="hierChild5" presStyleCnt="0"/>
      <dgm:spPr/>
    </dgm:pt>
    <dgm:pt modelId="{F6E3D06E-214A-4E59-9B5A-22B0B774835F}" type="pres">
      <dgm:prSet presAssocID="{EBB194CE-C7CD-425C-9814-18EB939D654B}" presName="Name64" presStyleLbl="parChTrans1D3" presStyleIdx="1" presStyleCnt="2"/>
      <dgm:spPr/>
    </dgm:pt>
    <dgm:pt modelId="{15F2DF12-6F79-4F47-8582-9B263B6799B1}" type="pres">
      <dgm:prSet presAssocID="{3A76979C-5DE3-4206-B450-9B837A0A03A7}" presName="hierRoot2" presStyleCnt="0">
        <dgm:presLayoutVars>
          <dgm:hierBranch val="init"/>
        </dgm:presLayoutVars>
      </dgm:prSet>
      <dgm:spPr/>
    </dgm:pt>
    <dgm:pt modelId="{55E4C3FB-EAEA-4718-8497-6D0738029660}" type="pres">
      <dgm:prSet presAssocID="{3A76979C-5DE3-4206-B450-9B837A0A03A7}" presName="rootComposite" presStyleCnt="0"/>
      <dgm:spPr/>
    </dgm:pt>
    <dgm:pt modelId="{ACBFACFA-79CE-4240-8FE3-4068A490A061}" type="pres">
      <dgm:prSet presAssocID="{3A76979C-5DE3-4206-B450-9B837A0A03A7}" presName="rootText" presStyleLbl="node3" presStyleIdx="1" presStyleCnt="2">
        <dgm:presLayoutVars>
          <dgm:chPref val="3"/>
        </dgm:presLayoutVars>
      </dgm:prSet>
      <dgm:spPr/>
    </dgm:pt>
    <dgm:pt modelId="{A8194F72-C60E-46C3-A8EA-602573CCEBE1}" type="pres">
      <dgm:prSet presAssocID="{3A76979C-5DE3-4206-B450-9B837A0A03A7}" presName="rootConnector" presStyleLbl="node3" presStyleIdx="1" presStyleCnt="2"/>
      <dgm:spPr/>
    </dgm:pt>
    <dgm:pt modelId="{09FAC914-7BEB-4B5F-A9CC-9ED7839E208C}" type="pres">
      <dgm:prSet presAssocID="{3A76979C-5DE3-4206-B450-9B837A0A03A7}" presName="hierChild4" presStyleCnt="0"/>
      <dgm:spPr/>
    </dgm:pt>
    <dgm:pt modelId="{8F728BF3-21DE-43AF-8837-8540464EC969}" type="pres">
      <dgm:prSet presAssocID="{4328A72B-70FB-41EC-95ED-8A7751BEC5B6}" presName="Name64" presStyleLbl="parChTrans1D4" presStyleIdx="2" presStyleCnt="5"/>
      <dgm:spPr/>
    </dgm:pt>
    <dgm:pt modelId="{AAD3EADF-E3E7-4225-A278-F92DC0978D95}" type="pres">
      <dgm:prSet presAssocID="{82D5E3BD-1786-44AE-A817-E0770204FEE1}" presName="hierRoot2" presStyleCnt="0">
        <dgm:presLayoutVars>
          <dgm:hierBranch val="init"/>
        </dgm:presLayoutVars>
      </dgm:prSet>
      <dgm:spPr/>
    </dgm:pt>
    <dgm:pt modelId="{06EF2C10-BC92-4797-A094-600EAC0241C5}" type="pres">
      <dgm:prSet presAssocID="{82D5E3BD-1786-44AE-A817-E0770204FEE1}" presName="rootComposite" presStyleCnt="0"/>
      <dgm:spPr/>
    </dgm:pt>
    <dgm:pt modelId="{CA32E1BB-A7D1-4681-AFCC-9C06A0CF4925}" type="pres">
      <dgm:prSet presAssocID="{82D5E3BD-1786-44AE-A817-E0770204FEE1}" presName="rootText" presStyleLbl="node4" presStyleIdx="2" presStyleCnt="5">
        <dgm:presLayoutVars>
          <dgm:chPref val="3"/>
        </dgm:presLayoutVars>
      </dgm:prSet>
      <dgm:spPr/>
    </dgm:pt>
    <dgm:pt modelId="{DC1BCCFB-14AD-4CE7-8ABE-438CAAB6181D}" type="pres">
      <dgm:prSet presAssocID="{82D5E3BD-1786-44AE-A817-E0770204FEE1}" presName="rootConnector" presStyleLbl="node4" presStyleIdx="2" presStyleCnt="5"/>
      <dgm:spPr/>
    </dgm:pt>
    <dgm:pt modelId="{0CB92EEA-A45E-4A08-A8B3-544CC47BA394}" type="pres">
      <dgm:prSet presAssocID="{82D5E3BD-1786-44AE-A817-E0770204FEE1}" presName="hierChild4" presStyleCnt="0"/>
      <dgm:spPr/>
    </dgm:pt>
    <dgm:pt modelId="{C7F867EB-5307-43A7-BD00-C3814343306B}" type="pres">
      <dgm:prSet presAssocID="{82D5E3BD-1786-44AE-A817-E0770204FEE1}" presName="hierChild5" presStyleCnt="0"/>
      <dgm:spPr/>
    </dgm:pt>
    <dgm:pt modelId="{659E654E-A9F6-4456-B637-B686AD7F302A}" type="pres">
      <dgm:prSet presAssocID="{00CE3874-5D6B-402F-BA19-26B4A928BB4A}" presName="Name64" presStyleLbl="parChTrans1D4" presStyleIdx="3" presStyleCnt="5"/>
      <dgm:spPr/>
    </dgm:pt>
    <dgm:pt modelId="{B3078831-9ECF-4D89-B13C-BC3143B79D3F}" type="pres">
      <dgm:prSet presAssocID="{D8296CCD-100E-4541-A601-04B03449C754}" presName="hierRoot2" presStyleCnt="0">
        <dgm:presLayoutVars>
          <dgm:hierBranch val="init"/>
        </dgm:presLayoutVars>
      </dgm:prSet>
      <dgm:spPr/>
    </dgm:pt>
    <dgm:pt modelId="{026208C7-6C81-4ED1-91E6-DB914BA559D5}" type="pres">
      <dgm:prSet presAssocID="{D8296CCD-100E-4541-A601-04B03449C754}" presName="rootComposite" presStyleCnt="0"/>
      <dgm:spPr/>
    </dgm:pt>
    <dgm:pt modelId="{5D1C96B3-C9AE-4C61-A3CE-96BA93BA35D2}" type="pres">
      <dgm:prSet presAssocID="{D8296CCD-100E-4541-A601-04B03449C754}" presName="rootText" presStyleLbl="node4" presStyleIdx="3" presStyleCnt="5">
        <dgm:presLayoutVars>
          <dgm:chPref val="3"/>
        </dgm:presLayoutVars>
      </dgm:prSet>
      <dgm:spPr/>
    </dgm:pt>
    <dgm:pt modelId="{37A613A6-8C88-4FCE-AAF7-71F5D4A89D6F}" type="pres">
      <dgm:prSet presAssocID="{D8296CCD-100E-4541-A601-04B03449C754}" presName="rootConnector" presStyleLbl="node4" presStyleIdx="3" presStyleCnt="5"/>
      <dgm:spPr/>
    </dgm:pt>
    <dgm:pt modelId="{F6FAAD90-9023-45C4-B931-53B9D40866DC}" type="pres">
      <dgm:prSet presAssocID="{D8296CCD-100E-4541-A601-04B03449C754}" presName="hierChild4" presStyleCnt="0"/>
      <dgm:spPr/>
    </dgm:pt>
    <dgm:pt modelId="{99CCEE5E-7A19-4DBA-A8A2-7AB377E78E23}" type="pres">
      <dgm:prSet presAssocID="{D8296CCD-100E-4541-A601-04B03449C754}" presName="hierChild5" presStyleCnt="0"/>
      <dgm:spPr/>
    </dgm:pt>
    <dgm:pt modelId="{14CAD866-257C-4CFC-B612-28721F791BC6}" type="pres">
      <dgm:prSet presAssocID="{74D7AC25-C790-450E-A710-43638463AD0F}" presName="Name64" presStyleLbl="parChTrans1D4" presStyleIdx="4" presStyleCnt="5"/>
      <dgm:spPr/>
    </dgm:pt>
    <dgm:pt modelId="{CAF5FD82-4DF9-4B43-86D4-7405BB04A7DE}" type="pres">
      <dgm:prSet presAssocID="{F53F9E05-801A-49BA-B564-0F5F929D3571}" presName="hierRoot2" presStyleCnt="0">
        <dgm:presLayoutVars>
          <dgm:hierBranch val="init"/>
        </dgm:presLayoutVars>
      </dgm:prSet>
      <dgm:spPr/>
    </dgm:pt>
    <dgm:pt modelId="{79CCBB65-A714-4008-BFB2-4AB0F205D50D}" type="pres">
      <dgm:prSet presAssocID="{F53F9E05-801A-49BA-B564-0F5F929D3571}" presName="rootComposite" presStyleCnt="0"/>
      <dgm:spPr/>
    </dgm:pt>
    <dgm:pt modelId="{D797A488-9595-4BE0-A30A-964C8989070E}" type="pres">
      <dgm:prSet presAssocID="{F53F9E05-801A-49BA-B564-0F5F929D3571}" presName="rootText" presStyleLbl="node4" presStyleIdx="4" presStyleCnt="5">
        <dgm:presLayoutVars>
          <dgm:chPref val="3"/>
        </dgm:presLayoutVars>
      </dgm:prSet>
      <dgm:spPr/>
    </dgm:pt>
    <dgm:pt modelId="{A4D697F4-A2A2-4322-BBCF-A49B349B17A8}" type="pres">
      <dgm:prSet presAssocID="{F53F9E05-801A-49BA-B564-0F5F929D3571}" presName="rootConnector" presStyleLbl="node4" presStyleIdx="4" presStyleCnt="5"/>
      <dgm:spPr/>
    </dgm:pt>
    <dgm:pt modelId="{0BA5D82B-D77F-4DA5-8487-692D3A00BE16}" type="pres">
      <dgm:prSet presAssocID="{F53F9E05-801A-49BA-B564-0F5F929D3571}" presName="hierChild4" presStyleCnt="0"/>
      <dgm:spPr/>
    </dgm:pt>
    <dgm:pt modelId="{AF94D6B6-9C2A-4EFB-A431-5E64C520CE85}" type="pres">
      <dgm:prSet presAssocID="{F53F9E05-801A-49BA-B564-0F5F929D3571}" presName="hierChild5" presStyleCnt="0"/>
      <dgm:spPr/>
    </dgm:pt>
    <dgm:pt modelId="{40FB7C63-1976-4ABA-98A4-07C76BEE9B6F}" type="pres">
      <dgm:prSet presAssocID="{3A76979C-5DE3-4206-B450-9B837A0A03A7}" presName="hierChild5" presStyleCnt="0"/>
      <dgm:spPr/>
    </dgm:pt>
    <dgm:pt modelId="{5ABAFD70-E1CE-49AA-A1C0-EBD7755F77F2}" type="pres">
      <dgm:prSet presAssocID="{1CE9F5A0-0FD9-44EF-9DAD-F3905D267FB4}" presName="hierChild5" presStyleCnt="0"/>
      <dgm:spPr/>
    </dgm:pt>
    <dgm:pt modelId="{2A81668F-3411-4306-8983-AC36DC69EB8E}" type="pres">
      <dgm:prSet presAssocID="{84047AF0-AEBE-4E6C-861F-8036A9E3DAA0}" presName="hierChild3" presStyleCnt="0"/>
      <dgm:spPr/>
    </dgm:pt>
    <dgm:pt modelId="{406411B0-3CD4-4A54-A0C5-1C1C399F91F1}" type="pres">
      <dgm:prSet presAssocID="{7DFFCEAF-FAFD-4E67-935B-511D747EF592}" presName="Name115" presStyleLbl="parChTrans1D2" presStyleIdx="1" presStyleCnt="2"/>
      <dgm:spPr/>
    </dgm:pt>
    <dgm:pt modelId="{C29FAFBA-6C68-490D-8B9F-23241A6B1E45}" type="pres">
      <dgm:prSet presAssocID="{3B6E6AD4-7B87-41AE-AD8C-CC7E1CD786C4}" presName="hierRoot3" presStyleCnt="0">
        <dgm:presLayoutVars>
          <dgm:hierBranch val="init"/>
        </dgm:presLayoutVars>
      </dgm:prSet>
      <dgm:spPr/>
    </dgm:pt>
    <dgm:pt modelId="{7020AD9F-A3E4-42AA-889C-C47EF33E8FD7}" type="pres">
      <dgm:prSet presAssocID="{3B6E6AD4-7B87-41AE-AD8C-CC7E1CD786C4}" presName="rootComposite3" presStyleCnt="0"/>
      <dgm:spPr/>
    </dgm:pt>
    <dgm:pt modelId="{1C91F63C-D6AF-4D45-A4E6-0E446A4749BD}" type="pres">
      <dgm:prSet presAssocID="{3B6E6AD4-7B87-41AE-AD8C-CC7E1CD786C4}" presName="rootText3" presStyleLbl="asst1" presStyleIdx="0" presStyleCnt="1">
        <dgm:presLayoutVars>
          <dgm:chPref val="3"/>
        </dgm:presLayoutVars>
      </dgm:prSet>
      <dgm:spPr/>
    </dgm:pt>
    <dgm:pt modelId="{50306C6E-93D6-47D7-8ADC-C73C29A184A8}" type="pres">
      <dgm:prSet presAssocID="{3B6E6AD4-7B87-41AE-AD8C-CC7E1CD786C4}" presName="rootConnector3" presStyleLbl="asst1" presStyleIdx="0" presStyleCnt="1"/>
      <dgm:spPr/>
    </dgm:pt>
    <dgm:pt modelId="{128587A7-BBF7-42BA-9665-105AF31F4933}" type="pres">
      <dgm:prSet presAssocID="{3B6E6AD4-7B87-41AE-AD8C-CC7E1CD786C4}" presName="hierChild6" presStyleCnt="0"/>
      <dgm:spPr/>
    </dgm:pt>
    <dgm:pt modelId="{C58E3B9B-4EEB-4C94-B77F-5EB5CE3CB416}" type="pres">
      <dgm:prSet presAssocID="{3B6E6AD4-7B87-41AE-AD8C-CC7E1CD786C4}" presName="hierChild7" presStyleCnt="0"/>
      <dgm:spPr/>
    </dgm:pt>
  </dgm:ptLst>
  <dgm:cxnLst>
    <dgm:cxn modelId="{94AAED00-BEDD-4B46-A914-E5034883F267}" type="presOf" srcId="{3B6E6AD4-7B87-41AE-AD8C-CC7E1CD786C4}" destId="{50306C6E-93D6-47D7-8ADC-C73C29A184A8}" srcOrd="1" destOrd="0" presId="urn:microsoft.com/office/officeart/2009/3/layout/HorizontalOrganizationChart"/>
    <dgm:cxn modelId="{5147D902-D028-419F-ACF5-190ACC8E2C1C}" type="presOf" srcId="{3A76979C-5DE3-4206-B450-9B837A0A03A7}" destId="{A8194F72-C60E-46C3-A8EA-602573CCEBE1}" srcOrd="1" destOrd="0" presId="urn:microsoft.com/office/officeart/2009/3/layout/HorizontalOrganizationChart"/>
    <dgm:cxn modelId="{DA004805-B2E2-4FB6-A270-1EAB9333FF21}" srcId="{3A76979C-5DE3-4206-B450-9B837A0A03A7}" destId="{D8296CCD-100E-4541-A601-04B03449C754}" srcOrd="1" destOrd="0" parTransId="{00CE3874-5D6B-402F-BA19-26B4A928BB4A}" sibTransId="{B8251A03-8928-496E-9B27-0F67C7A9DFFF}"/>
    <dgm:cxn modelId="{E4093211-8C14-4122-871D-E24997ACF52A}" srcId="{3A76979C-5DE3-4206-B450-9B837A0A03A7}" destId="{F53F9E05-801A-49BA-B564-0F5F929D3571}" srcOrd="2" destOrd="0" parTransId="{74D7AC25-C790-450E-A710-43638463AD0F}" sibTransId="{AB7FCB17-65F5-4F76-9C73-995D78385319}"/>
    <dgm:cxn modelId="{92221725-F008-4453-96A9-F31BDF307ED0}" type="presOf" srcId="{7578A8D2-F38B-4AD2-BB6A-5803F99BB499}" destId="{CF13A996-356B-4C34-A79F-EE966D797991}" srcOrd="0" destOrd="0" presId="urn:microsoft.com/office/officeart/2009/3/layout/HorizontalOrganizationChart"/>
    <dgm:cxn modelId="{0D64BD33-0CBA-4B3C-B5B4-A734848606AC}" type="presOf" srcId="{60B95E13-6157-44BD-B5FA-54BEDB113663}" destId="{8F3EFA8D-23D4-4B33-A96F-155D61F10420}" srcOrd="0" destOrd="0" presId="urn:microsoft.com/office/officeart/2009/3/layout/HorizontalOrganizationChart"/>
    <dgm:cxn modelId="{9097C133-6A13-4317-A993-C3E4D42B7A93}" type="presOf" srcId="{82D5E3BD-1786-44AE-A817-E0770204FEE1}" destId="{CA32E1BB-A7D1-4681-AFCC-9C06A0CF4925}" srcOrd="0" destOrd="0" presId="urn:microsoft.com/office/officeart/2009/3/layout/HorizontalOrganizationChart"/>
    <dgm:cxn modelId="{E08B5239-86A6-46E1-B334-2773BAFD584C}" srcId="{84047AF0-AEBE-4E6C-861F-8036A9E3DAA0}" destId="{1CE9F5A0-0FD9-44EF-9DAD-F3905D267FB4}" srcOrd="1" destOrd="0" parTransId="{60B95E13-6157-44BD-B5FA-54BEDB113663}" sibTransId="{58B09608-B8F8-4C60-97CC-74407D306E42}"/>
    <dgm:cxn modelId="{CE18213D-DECF-48AE-B982-5CE6040F98C2}" srcId="{6D18F49D-C48D-4568-8A07-864E27352DCA}" destId="{84047AF0-AEBE-4E6C-861F-8036A9E3DAA0}" srcOrd="0" destOrd="0" parTransId="{1DC8CA46-773A-43B3-A55E-3E35DE1679F5}" sibTransId="{A45C1E7D-80A8-4C3B-98B8-44030C2BA6BE}"/>
    <dgm:cxn modelId="{E120264D-C040-4673-B6D7-4F6BFF3C453C}" type="presOf" srcId="{E3C8B814-37EA-4F82-A684-46526AF78DC8}" destId="{7EBC0F99-40D3-4F2A-B50C-EC1FCFA37909}" srcOrd="0" destOrd="0" presId="urn:microsoft.com/office/officeart/2009/3/layout/HorizontalOrganizationChart"/>
    <dgm:cxn modelId="{2974E870-A689-45ED-8AA5-C33D29EC9084}" type="presOf" srcId="{A997ABC0-E222-4561-B36E-F105B1A24B21}" destId="{0D3E30E5-2741-443F-8C17-FC343202FD7C}" srcOrd="1" destOrd="0" presId="urn:microsoft.com/office/officeart/2009/3/layout/HorizontalOrganizationChart"/>
    <dgm:cxn modelId="{3DFF5373-64E3-49F4-8D30-8C41AE5F2774}" type="presOf" srcId="{6D18F49D-C48D-4568-8A07-864E27352DCA}" destId="{53A6ECBD-83A3-4755-8550-AAB4898D0EBD}" srcOrd="0" destOrd="0" presId="urn:microsoft.com/office/officeart/2009/3/layout/HorizontalOrganizationChart"/>
    <dgm:cxn modelId="{1084B673-F8A9-4796-B1E7-B92B65F63E3A}" type="presOf" srcId="{A997ABC0-E222-4561-B36E-F105B1A24B21}" destId="{D5E3504B-5173-4FFC-8C2C-6BE086B520F0}" srcOrd="0" destOrd="0" presId="urn:microsoft.com/office/officeart/2009/3/layout/HorizontalOrganizationChart"/>
    <dgm:cxn modelId="{9F548754-F885-4355-B28A-D260E28B021F}" type="presOf" srcId="{761C03EA-8149-4E66-9756-0645BB340C7B}" destId="{58E92068-03E1-4619-BFB0-E1899AD1CC9E}" srcOrd="0" destOrd="0" presId="urn:microsoft.com/office/officeart/2009/3/layout/HorizontalOrganizationChart"/>
    <dgm:cxn modelId="{33DD5255-128B-4F93-8861-75F8B80B9DB5}" srcId="{761C03EA-8149-4E66-9756-0645BB340C7B}" destId="{A997ABC0-E222-4561-B36E-F105B1A24B21}" srcOrd="1" destOrd="0" parTransId="{A90BED89-0F3D-418D-8AB0-BB8D579D97D9}" sibTransId="{B8A354D5-34B2-4E38-B3C3-27DB9DB3B2A1}"/>
    <dgm:cxn modelId="{BCF5F957-36D6-4FD3-946D-BE3BF36D3FA6}" type="presOf" srcId="{F53F9E05-801A-49BA-B564-0F5F929D3571}" destId="{A4D697F4-A2A2-4322-BBCF-A49B349B17A8}" srcOrd="1" destOrd="0" presId="urn:microsoft.com/office/officeart/2009/3/layout/HorizontalOrganizationChart"/>
    <dgm:cxn modelId="{4F95937C-3AC5-47E1-8976-9860EB0AD94A}" srcId="{3A76979C-5DE3-4206-B450-9B837A0A03A7}" destId="{82D5E3BD-1786-44AE-A817-E0770204FEE1}" srcOrd="0" destOrd="0" parTransId="{4328A72B-70FB-41EC-95ED-8A7751BEC5B6}" sibTransId="{3C59C1D8-BEAF-4FC2-9ED2-22F1B46A0AFC}"/>
    <dgm:cxn modelId="{6FB61F8F-80FF-4B08-9ABA-1067A3D573EE}" type="presOf" srcId="{1CE9F5A0-0FD9-44EF-9DAD-F3905D267FB4}" destId="{30CEE3EA-174C-46E2-9F77-CAA12BED1639}" srcOrd="1" destOrd="0" presId="urn:microsoft.com/office/officeart/2009/3/layout/HorizontalOrganizationChart"/>
    <dgm:cxn modelId="{3BC98291-DCFD-4328-A331-11CB87CC3851}" srcId="{761C03EA-8149-4E66-9756-0645BB340C7B}" destId="{0FB06F0E-FBFA-445E-A0A1-4CBC57FE529A}" srcOrd="0" destOrd="0" parTransId="{7578A8D2-F38B-4AD2-BB6A-5803F99BB499}" sibTransId="{834CEFDC-0BB7-4B37-8196-A17F620E55E3}"/>
    <dgm:cxn modelId="{DCEEBE93-6EDE-44F8-B780-2E17BABF7800}" type="presOf" srcId="{84047AF0-AEBE-4E6C-861F-8036A9E3DAA0}" destId="{FB7BED7C-5FA5-4781-9B1F-C416F492FE5C}" srcOrd="0" destOrd="0" presId="urn:microsoft.com/office/officeart/2009/3/layout/HorizontalOrganizationChart"/>
    <dgm:cxn modelId="{B4F6BA96-B8F2-40C5-95A7-999AD4712A0D}" type="presOf" srcId="{F53F9E05-801A-49BA-B564-0F5F929D3571}" destId="{D797A488-9595-4BE0-A30A-964C8989070E}" srcOrd="0" destOrd="0" presId="urn:microsoft.com/office/officeart/2009/3/layout/HorizontalOrganizationChart"/>
    <dgm:cxn modelId="{E0CBA698-8285-4460-AF91-42678C2EEF17}" type="presOf" srcId="{84047AF0-AEBE-4E6C-861F-8036A9E3DAA0}" destId="{C3C96E18-ED99-489C-94D3-13781442C703}" srcOrd="1" destOrd="0" presId="urn:microsoft.com/office/officeart/2009/3/layout/HorizontalOrganizationChart"/>
    <dgm:cxn modelId="{814B1D9A-7352-4233-9950-A3F66BF1BDB6}" type="presOf" srcId="{7DFFCEAF-FAFD-4E67-935B-511D747EF592}" destId="{406411B0-3CD4-4A54-A0C5-1C1C399F91F1}" srcOrd="0" destOrd="0" presId="urn:microsoft.com/office/officeart/2009/3/layout/HorizontalOrganizationChart"/>
    <dgm:cxn modelId="{42583D9D-855D-4271-BD2F-6075394EF968}" type="presOf" srcId="{D8296CCD-100E-4541-A601-04B03449C754}" destId="{37A613A6-8C88-4FCE-AAF7-71F5D4A89D6F}" srcOrd="1" destOrd="0" presId="urn:microsoft.com/office/officeart/2009/3/layout/HorizontalOrganizationChart"/>
    <dgm:cxn modelId="{017F5AA1-CDEC-43A0-89B8-EB026CE887F8}" type="presOf" srcId="{4328A72B-70FB-41EC-95ED-8A7751BEC5B6}" destId="{8F728BF3-21DE-43AF-8837-8540464EC969}" srcOrd="0" destOrd="0" presId="urn:microsoft.com/office/officeart/2009/3/layout/HorizontalOrganizationChart"/>
    <dgm:cxn modelId="{1D91E8A8-A362-4003-861A-6A6085121A8F}" type="presOf" srcId="{00CE3874-5D6B-402F-BA19-26B4A928BB4A}" destId="{659E654E-A9F6-4456-B637-B686AD7F302A}" srcOrd="0" destOrd="0" presId="urn:microsoft.com/office/officeart/2009/3/layout/HorizontalOrganizationChart"/>
    <dgm:cxn modelId="{4F9B02B4-CB78-4630-8D95-C0F9DCCFBF0D}" type="presOf" srcId="{3B6E6AD4-7B87-41AE-AD8C-CC7E1CD786C4}" destId="{1C91F63C-D6AF-4D45-A4E6-0E446A4749BD}" srcOrd="0" destOrd="0" presId="urn:microsoft.com/office/officeart/2009/3/layout/HorizontalOrganizationChart"/>
    <dgm:cxn modelId="{7F2618B8-F0D3-47E1-91AE-BED6982E3719}" type="presOf" srcId="{3A76979C-5DE3-4206-B450-9B837A0A03A7}" destId="{ACBFACFA-79CE-4240-8FE3-4068A490A061}" srcOrd="0" destOrd="0" presId="urn:microsoft.com/office/officeart/2009/3/layout/HorizontalOrganizationChart"/>
    <dgm:cxn modelId="{5E5E07BF-CE0F-4156-B699-01C91F99710D}" type="presOf" srcId="{82D5E3BD-1786-44AE-A817-E0770204FEE1}" destId="{DC1BCCFB-14AD-4CE7-8ABE-438CAAB6181D}" srcOrd="1" destOrd="0" presId="urn:microsoft.com/office/officeart/2009/3/layout/HorizontalOrganizationChart"/>
    <dgm:cxn modelId="{F64D72C4-FD50-4DEE-9E5F-0B8D74FBAECE}" type="presOf" srcId="{74D7AC25-C790-450E-A710-43638463AD0F}" destId="{14CAD866-257C-4CFC-B612-28721F791BC6}" srcOrd="0" destOrd="0" presId="urn:microsoft.com/office/officeart/2009/3/layout/HorizontalOrganizationChart"/>
    <dgm:cxn modelId="{388E00C7-FBB8-4AED-AEFA-D899E36B46D4}" type="presOf" srcId="{0FB06F0E-FBFA-445E-A0A1-4CBC57FE529A}" destId="{25B69C4F-8896-45C0-91AA-A46E31C84316}" srcOrd="1" destOrd="0" presId="urn:microsoft.com/office/officeart/2009/3/layout/HorizontalOrganizationChart"/>
    <dgm:cxn modelId="{14A1B2CB-5ED2-4580-A4BA-85B0034E52D3}" type="presOf" srcId="{EBB194CE-C7CD-425C-9814-18EB939D654B}" destId="{F6E3D06E-214A-4E59-9B5A-22B0B774835F}" srcOrd="0" destOrd="0" presId="urn:microsoft.com/office/officeart/2009/3/layout/HorizontalOrganizationChart"/>
    <dgm:cxn modelId="{C1D77BD5-1D3D-4CF5-B72C-265F427CB51C}" type="presOf" srcId="{A90BED89-0F3D-418D-8AB0-BB8D579D97D9}" destId="{D2AE7613-3C80-46C6-AEB5-914810406613}" srcOrd="0" destOrd="0" presId="urn:microsoft.com/office/officeart/2009/3/layout/HorizontalOrganizationChart"/>
    <dgm:cxn modelId="{DC4C7AD9-9850-4AE8-BB16-7C0331D8F23E}" type="presOf" srcId="{D8296CCD-100E-4541-A601-04B03449C754}" destId="{5D1C96B3-C9AE-4C61-A3CE-96BA93BA35D2}" srcOrd="0" destOrd="0" presId="urn:microsoft.com/office/officeart/2009/3/layout/HorizontalOrganizationChart"/>
    <dgm:cxn modelId="{80B7CDDA-1AD2-459E-B9C7-D0AF53E2D737}" type="presOf" srcId="{0FB06F0E-FBFA-445E-A0A1-4CBC57FE529A}" destId="{C17A25A3-CA0D-4B31-A330-5E10CBE3A7F0}" srcOrd="0" destOrd="0" presId="urn:microsoft.com/office/officeart/2009/3/layout/HorizontalOrganizationChart"/>
    <dgm:cxn modelId="{37720BE0-ACD5-4087-B5C3-B04359C8A808}" srcId="{1CE9F5A0-0FD9-44EF-9DAD-F3905D267FB4}" destId="{761C03EA-8149-4E66-9756-0645BB340C7B}" srcOrd="0" destOrd="0" parTransId="{E3C8B814-37EA-4F82-A684-46526AF78DC8}" sibTransId="{B750F229-0967-4A5E-AE7B-2D22222E1C18}"/>
    <dgm:cxn modelId="{895650E5-F7F4-4994-BEF8-DD91C230118E}" srcId="{1CE9F5A0-0FD9-44EF-9DAD-F3905D267FB4}" destId="{3A76979C-5DE3-4206-B450-9B837A0A03A7}" srcOrd="1" destOrd="0" parTransId="{EBB194CE-C7CD-425C-9814-18EB939D654B}" sibTransId="{D433C510-B0E9-441E-9836-90EEF86B82F3}"/>
    <dgm:cxn modelId="{49533AEB-0FEE-4198-B1B7-ED340AF74097}" srcId="{84047AF0-AEBE-4E6C-861F-8036A9E3DAA0}" destId="{3B6E6AD4-7B87-41AE-AD8C-CC7E1CD786C4}" srcOrd="0" destOrd="0" parTransId="{7DFFCEAF-FAFD-4E67-935B-511D747EF592}" sibTransId="{47F694B0-CF4F-4001-962E-CA63C9507F61}"/>
    <dgm:cxn modelId="{905CD5F4-91A6-4EEE-BBF0-696216E23605}" type="presOf" srcId="{1CE9F5A0-0FD9-44EF-9DAD-F3905D267FB4}" destId="{AC9CAA2E-2916-494C-805E-E99CABEEC773}" srcOrd="0" destOrd="0" presId="urn:microsoft.com/office/officeart/2009/3/layout/HorizontalOrganizationChart"/>
    <dgm:cxn modelId="{C094D2F5-4CBB-443D-A70C-018EFF53A35E}" type="presOf" srcId="{761C03EA-8149-4E66-9756-0645BB340C7B}" destId="{B521DCCB-474C-41DF-A129-899F63A854CF}" srcOrd="1" destOrd="0" presId="urn:microsoft.com/office/officeart/2009/3/layout/HorizontalOrganizationChart"/>
    <dgm:cxn modelId="{7EC8EA14-9F9D-492F-9AA5-FFB1367F46A0}" type="presParOf" srcId="{53A6ECBD-83A3-4755-8550-AAB4898D0EBD}" destId="{573390ED-7368-4F38-967F-7EA9C684A348}" srcOrd="0" destOrd="0" presId="urn:microsoft.com/office/officeart/2009/3/layout/HorizontalOrganizationChart"/>
    <dgm:cxn modelId="{7CBFD396-26A1-4E4D-BCCA-C2360FFB2126}" type="presParOf" srcId="{573390ED-7368-4F38-967F-7EA9C684A348}" destId="{AB00CA16-5ADD-417E-B145-434DBFC2D17F}" srcOrd="0" destOrd="0" presId="urn:microsoft.com/office/officeart/2009/3/layout/HorizontalOrganizationChart"/>
    <dgm:cxn modelId="{29AE0C7E-39A1-40CA-ADF4-D5E0C913E8D9}" type="presParOf" srcId="{AB00CA16-5ADD-417E-B145-434DBFC2D17F}" destId="{FB7BED7C-5FA5-4781-9B1F-C416F492FE5C}" srcOrd="0" destOrd="0" presId="urn:microsoft.com/office/officeart/2009/3/layout/HorizontalOrganizationChart"/>
    <dgm:cxn modelId="{60CCB909-7114-4C16-ADD7-365F1C016053}" type="presParOf" srcId="{AB00CA16-5ADD-417E-B145-434DBFC2D17F}" destId="{C3C96E18-ED99-489C-94D3-13781442C703}" srcOrd="1" destOrd="0" presId="urn:microsoft.com/office/officeart/2009/3/layout/HorizontalOrganizationChart"/>
    <dgm:cxn modelId="{CADE5FBC-F860-44AE-802E-8A68063C01B8}" type="presParOf" srcId="{573390ED-7368-4F38-967F-7EA9C684A348}" destId="{42FC98CC-8958-4C24-B36F-E942E8724F81}" srcOrd="1" destOrd="0" presId="urn:microsoft.com/office/officeart/2009/3/layout/HorizontalOrganizationChart"/>
    <dgm:cxn modelId="{A4603378-0340-4B9C-9B30-95F03BBBBAA9}" type="presParOf" srcId="{42FC98CC-8958-4C24-B36F-E942E8724F81}" destId="{8F3EFA8D-23D4-4B33-A96F-155D61F10420}" srcOrd="0" destOrd="0" presId="urn:microsoft.com/office/officeart/2009/3/layout/HorizontalOrganizationChart"/>
    <dgm:cxn modelId="{3D14FBA5-AE45-4D25-AD2A-1B60ADEA9320}" type="presParOf" srcId="{42FC98CC-8958-4C24-B36F-E942E8724F81}" destId="{9DDC7766-85AF-4475-83E9-96850B18B345}" srcOrd="1" destOrd="0" presId="urn:microsoft.com/office/officeart/2009/3/layout/HorizontalOrganizationChart"/>
    <dgm:cxn modelId="{A749FB7E-17BD-4491-9DD2-2E0B1A0463E0}" type="presParOf" srcId="{9DDC7766-85AF-4475-83E9-96850B18B345}" destId="{D4C00A12-B525-43E5-B063-62987D329C45}" srcOrd="0" destOrd="0" presId="urn:microsoft.com/office/officeart/2009/3/layout/HorizontalOrganizationChart"/>
    <dgm:cxn modelId="{DC6943DB-671A-4826-8E2F-004BF9E07D24}" type="presParOf" srcId="{D4C00A12-B525-43E5-B063-62987D329C45}" destId="{AC9CAA2E-2916-494C-805E-E99CABEEC773}" srcOrd="0" destOrd="0" presId="urn:microsoft.com/office/officeart/2009/3/layout/HorizontalOrganizationChart"/>
    <dgm:cxn modelId="{D298312F-F353-4CF1-8277-DE742C2B3674}" type="presParOf" srcId="{D4C00A12-B525-43E5-B063-62987D329C45}" destId="{30CEE3EA-174C-46E2-9F77-CAA12BED1639}" srcOrd="1" destOrd="0" presId="urn:microsoft.com/office/officeart/2009/3/layout/HorizontalOrganizationChart"/>
    <dgm:cxn modelId="{0E398F0A-216B-4E6B-B5CB-1B0DF1B87F30}" type="presParOf" srcId="{9DDC7766-85AF-4475-83E9-96850B18B345}" destId="{6DA2CDDE-0E92-44F5-8237-0D689DB97FEF}" srcOrd="1" destOrd="0" presId="urn:microsoft.com/office/officeart/2009/3/layout/HorizontalOrganizationChart"/>
    <dgm:cxn modelId="{958D7B68-5DBC-479B-831D-601468F685D3}" type="presParOf" srcId="{6DA2CDDE-0E92-44F5-8237-0D689DB97FEF}" destId="{7EBC0F99-40D3-4F2A-B50C-EC1FCFA37909}" srcOrd="0" destOrd="0" presId="urn:microsoft.com/office/officeart/2009/3/layout/HorizontalOrganizationChart"/>
    <dgm:cxn modelId="{2CA4550F-8D87-4984-AEF0-CB99E427C40D}" type="presParOf" srcId="{6DA2CDDE-0E92-44F5-8237-0D689DB97FEF}" destId="{F4964200-AD23-4CC8-8261-1932EEF8C70A}" srcOrd="1" destOrd="0" presId="urn:microsoft.com/office/officeart/2009/3/layout/HorizontalOrganizationChart"/>
    <dgm:cxn modelId="{425EB167-6395-4F16-8C7D-0E749C80C826}" type="presParOf" srcId="{F4964200-AD23-4CC8-8261-1932EEF8C70A}" destId="{0EF314C3-7B27-470A-BDF0-11AB5592F182}" srcOrd="0" destOrd="0" presId="urn:microsoft.com/office/officeart/2009/3/layout/HorizontalOrganizationChart"/>
    <dgm:cxn modelId="{F8ABDB5C-1BE9-4850-861D-7E39A09CA3BD}" type="presParOf" srcId="{0EF314C3-7B27-470A-BDF0-11AB5592F182}" destId="{58E92068-03E1-4619-BFB0-E1899AD1CC9E}" srcOrd="0" destOrd="0" presId="urn:microsoft.com/office/officeart/2009/3/layout/HorizontalOrganizationChart"/>
    <dgm:cxn modelId="{177F4F06-2022-4726-A4F9-315D86356505}" type="presParOf" srcId="{0EF314C3-7B27-470A-BDF0-11AB5592F182}" destId="{B521DCCB-474C-41DF-A129-899F63A854CF}" srcOrd="1" destOrd="0" presId="urn:microsoft.com/office/officeart/2009/3/layout/HorizontalOrganizationChart"/>
    <dgm:cxn modelId="{E571744E-1C85-4BFD-B304-AB6C552F92B3}" type="presParOf" srcId="{F4964200-AD23-4CC8-8261-1932EEF8C70A}" destId="{F529AAF3-9529-4905-B349-7CF858846FFF}" srcOrd="1" destOrd="0" presId="urn:microsoft.com/office/officeart/2009/3/layout/HorizontalOrganizationChart"/>
    <dgm:cxn modelId="{8E428EEC-F152-4398-8D79-639DA817CA9E}" type="presParOf" srcId="{F529AAF3-9529-4905-B349-7CF858846FFF}" destId="{CF13A996-356B-4C34-A79F-EE966D797991}" srcOrd="0" destOrd="0" presId="urn:microsoft.com/office/officeart/2009/3/layout/HorizontalOrganizationChart"/>
    <dgm:cxn modelId="{EA6B8987-C439-4B38-8886-A4603DE69743}" type="presParOf" srcId="{F529AAF3-9529-4905-B349-7CF858846FFF}" destId="{721E5C8D-81C8-4951-A959-03401F044350}" srcOrd="1" destOrd="0" presId="urn:microsoft.com/office/officeart/2009/3/layout/HorizontalOrganizationChart"/>
    <dgm:cxn modelId="{AF2CACB0-2D94-46C6-A359-EF5E0F131106}" type="presParOf" srcId="{721E5C8D-81C8-4951-A959-03401F044350}" destId="{63128F99-A988-4272-8587-8CC25600AD04}" srcOrd="0" destOrd="0" presId="urn:microsoft.com/office/officeart/2009/3/layout/HorizontalOrganizationChart"/>
    <dgm:cxn modelId="{48096028-4728-4C5D-8168-F4469734E522}" type="presParOf" srcId="{63128F99-A988-4272-8587-8CC25600AD04}" destId="{C17A25A3-CA0D-4B31-A330-5E10CBE3A7F0}" srcOrd="0" destOrd="0" presId="urn:microsoft.com/office/officeart/2009/3/layout/HorizontalOrganizationChart"/>
    <dgm:cxn modelId="{989C9DFF-F5D0-4AE8-A1AF-4724497C9C51}" type="presParOf" srcId="{63128F99-A988-4272-8587-8CC25600AD04}" destId="{25B69C4F-8896-45C0-91AA-A46E31C84316}" srcOrd="1" destOrd="0" presId="urn:microsoft.com/office/officeart/2009/3/layout/HorizontalOrganizationChart"/>
    <dgm:cxn modelId="{DADC5E22-DA5C-49E8-8B7A-5A67FB1BC148}" type="presParOf" srcId="{721E5C8D-81C8-4951-A959-03401F044350}" destId="{BB119939-1B0B-4D92-88D6-25261C02255E}" srcOrd="1" destOrd="0" presId="urn:microsoft.com/office/officeart/2009/3/layout/HorizontalOrganizationChart"/>
    <dgm:cxn modelId="{1F2B7797-4722-47CB-984F-3E8C6367AAD2}" type="presParOf" srcId="{721E5C8D-81C8-4951-A959-03401F044350}" destId="{1B9FD227-11A4-47DF-9498-5EF53B24F81D}" srcOrd="2" destOrd="0" presId="urn:microsoft.com/office/officeart/2009/3/layout/HorizontalOrganizationChart"/>
    <dgm:cxn modelId="{EF380566-718D-4044-89D8-7010E42EF94E}" type="presParOf" srcId="{F529AAF3-9529-4905-B349-7CF858846FFF}" destId="{D2AE7613-3C80-46C6-AEB5-914810406613}" srcOrd="2" destOrd="0" presId="urn:microsoft.com/office/officeart/2009/3/layout/HorizontalOrganizationChart"/>
    <dgm:cxn modelId="{8F4194CD-C54E-4A64-8441-7EB054FAE003}" type="presParOf" srcId="{F529AAF3-9529-4905-B349-7CF858846FFF}" destId="{CF4F71AA-CF20-43A3-90B1-18FD49751CD6}" srcOrd="3" destOrd="0" presId="urn:microsoft.com/office/officeart/2009/3/layout/HorizontalOrganizationChart"/>
    <dgm:cxn modelId="{6C627EAF-75FB-4C3A-BCAB-0F97B4A02F95}" type="presParOf" srcId="{CF4F71AA-CF20-43A3-90B1-18FD49751CD6}" destId="{BCBD8353-9FAE-4618-B6CF-280412BB6558}" srcOrd="0" destOrd="0" presId="urn:microsoft.com/office/officeart/2009/3/layout/HorizontalOrganizationChart"/>
    <dgm:cxn modelId="{891F09D4-B031-4494-9623-598B6759CC71}" type="presParOf" srcId="{BCBD8353-9FAE-4618-B6CF-280412BB6558}" destId="{D5E3504B-5173-4FFC-8C2C-6BE086B520F0}" srcOrd="0" destOrd="0" presId="urn:microsoft.com/office/officeart/2009/3/layout/HorizontalOrganizationChart"/>
    <dgm:cxn modelId="{6EAD37F9-BC89-4DF4-B32B-D99E8B64709D}" type="presParOf" srcId="{BCBD8353-9FAE-4618-B6CF-280412BB6558}" destId="{0D3E30E5-2741-443F-8C17-FC343202FD7C}" srcOrd="1" destOrd="0" presId="urn:microsoft.com/office/officeart/2009/3/layout/HorizontalOrganizationChart"/>
    <dgm:cxn modelId="{469F4632-8E8C-44DB-8ED4-4C82476EC61B}" type="presParOf" srcId="{CF4F71AA-CF20-43A3-90B1-18FD49751CD6}" destId="{8AE17A48-2BC0-4B31-9895-6B4FCEF130A6}" srcOrd="1" destOrd="0" presId="urn:microsoft.com/office/officeart/2009/3/layout/HorizontalOrganizationChart"/>
    <dgm:cxn modelId="{A100FE87-12F4-4739-A7A7-C48B46E6A9F0}" type="presParOf" srcId="{CF4F71AA-CF20-43A3-90B1-18FD49751CD6}" destId="{2F177E23-9046-47B7-98C7-E8D438C68630}" srcOrd="2" destOrd="0" presId="urn:microsoft.com/office/officeart/2009/3/layout/HorizontalOrganizationChart"/>
    <dgm:cxn modelId="{D9A1AD70-C02D-4F8A-8897-37C6195A797E}" type="presParOf" srcId="{F4964200-AD23-4CC8-8261-1932EEF8C70A}" destId="{4232A20B-ECA0-4BCE-9321-061588FC6C56}" srcOrd="2" destOrd="0" presId="urn:microsoft.com/office/officeart/2009/3/layout/HorizontalOrganizationChart"/>
    <dgm:cxn modelId="{DD7A97F1-DD39-4A9E-A359-CB092E63A93D}" type="presParOf" srcId="{6DA2CDDE-0E92-44F5-8237-0D689DB97FEF}" destId="{F6E3D06E-214A-4E59-9B5A-22B0B774835F}" srcOrd="2" destOrd="0" presId="urn:microsoft.com/office/officeart/2009/3/layout/HorizontalOrganizationChart"/>
    <dgm:cxn modelId="{F25CF25A-B061-4474-9E7A-E04853128BB8}" type="presParOf" srcId="{6DA2CDDE-0E92-44F5-8237-0D689DB97FEF}" destId="{15F2DF12-6F79-4F47-8582-9B263B6799B1}" srcOrd="3" destOrd="0" presId="urn:microsoft.com/office/officeart/2009/3/layout/HorizontalOrganizationChart"/>
    <dgm:cxn modelId="{7CD55381-CDF5-41A4-8D48-9F96B8DAA97A}" type="presParOf" srcId="{15F2DF12-6F79-4F47-8582-9B263B6799B1}" destId="{55E4C3FB-EAEA-4718-8497-6D0738029660}" srcOrd="0" destOrd="0" presId="urn:microsoft.com/office/officeart/2009/3/layout/HorizontalOrganizationChart"/>
    <dgm:cxn modelId="{8686B43A-79D7-4986-8189-1CD73F00FD86}" type="presParOf" srcId="{55E4C3FB-EAEA-4718-8497-6D0738029660}" destId="{ACBFACFA-79CE-4240-8FE3-4068A490A061}" srcOrd="0" destOrd="0" presId="urn:microsoft.com/office/officeart/2009/3/layout/HorizontalOrganizationChart"/>
    <dgm:cxn modelId="{AD855EA6-B08B-47E9-AA71-E84A59C9F200}" type="presParOf" srcId="{55E4C3FB-EAEA-4718-8497-6D0738029660}" destId="{A8194F72-C60E-46C3-A8EA-602573CCEBE1}" srcOrd="1" destOrd="0" presId="urn:microsoft.com/office/officeart/2009/3/layout/HorizontalOrganizationChart"/>
    <dgm:cxn modelId="{4525D6E0-DEFC-4128-AF07-8A3D424A7DE2}" type="presParOf" srcId="{15F2DF12-6F79-4F47-8582-9B263B6799B1}" destId="{09FAC914-7BEB-4B5F-A9CC-9ED7839E208C}" srcOrd="1" destOrd="0" presId="urn:microsoft.com/office/officeart/2009/3/layout/HorizontalOrganizationChart"/>
    <dgm:cxn modelId="{D7E364E6-DA41-4CC5-AA70-81FB0E9C88FF}" type="presParOf" srcId="{09FAC914-7BEB-4B5F-A9CC-9ED7839E208C}" destId="{8F728BF3-21DE-43AF-8837-8540464EC969}" srcOrd="0" destOrd="0" presId="urn:microsoft.com/office/officeart/2009/3/layout/HorizontalOrganizationChart"/>
    <dgm:cxn modelId="{80A1D970-3CC5-4828-95C6-88E6AF880338}" type="presParOf" srcId="{09FAC914-7BEB-4B5F-A9CC-9ED7839E208C}" destId="{AAD3EADF-E3E7-4225-A278-F92DC0978D95}" srcOrd="1" destOrd="0" presId="urn:microsoft.com/office/officeart/2009/3/layout/HorizontalOrganizationChart"/>
    <dgm:cxn modelId="{CA0DE5D0-814C-4B07-9BC9-E8E2406B4E71}" type="presParOf" srcId="{AAD3EADF-E3E7-4225-A278-F92DC0978D95}" destId="{06EF2C10-BC92-4797-A094-600EAC0241C5}" srcOrd="0" destOrd="0" presId="urn:microsoft.com/office/officeart/2009/3/layout/HorizontalOrganizationChart"/>
    <dgm:cxn modelId="{6DFCC67E-975C-43E3-9574-A7716E5733BB}" type="presParOf" srcId="{06EF2C10-BC92-4797-A094-600EAC0241C5}" destId="{CA32E1BB-A7D1-4681-AFCC-9C06A0CF4925}" srcOrd="0" destOrd="0" presId="urn:microsoft.com/office/officeart/2009/3/layout/HorizontalOrganizationChart"/>
    <dgm:cxn modelId="{DD84519E-C575-44AA-8B7B-E70794F9117D}" type="presParOf" srcId="{06EF2C10-BC92-4797-A094-600EAC0241C5}" destId="{DC1BCCFB-14AD-4CE7-8ABE-438CAAB6181D}" srcOrd="1" destOrd="0" presId="urn:microsoft.com/office/officeart/2009/3/layout/HorizontalOrganizationChart"/>
    <dgm:cxn modelId="{3601C07B-B31C-4C40-B6F5-BA80C9BDD056}" type="presParOf" srcId="{AAD3EADF-E3E7-4225-A278-F92DC0978D95}" destId="{0CB92EEA-A45E-4A08-A8B3-544CC47BA394}" srcOrd="1" destOrd="0" presId="urn:microsoft.com/office/officeart/2009/3/layout/HorizontalOrganizationChart"/>
    <dgm:cxn modelId="{C211858C-25AC-4E72-AE0E-E6F0A0705BBF}" type="presParOf" srcId="{AAD3EADF-E3E7-4225-A278-F92DC0978D95}" destId="{C7F867EB-5307-43A7-BD00-C3814343306B}" srcOrd="2" destOrd="0" presId="urn:microsoft.com/office/officeart/2009/3/layout/HorizontalOrganizationChart"/>
    <dgm:cxn modelId="{669F49AF-D9BC-4A4B-88D7-D7AFB318AFB1}" type="presParOf" srcId="{09FAC914-7BEB-4B5F-A9CC-9ED7839E208C}" destId="{659E654E-A9F6-4456-B637-B686AD7F302A}" srcOrd="2" destOrd="0" presId="urn:microsoft.com/office/officeart/2009/3/layout/HorizontalOrganizationChart"/>
    <dgm:cxn modelId="{EA85AB97-C192-4874-B44D-D436EEEC2A6E}" type="presParOf" srcId="{09FAC914-7BEB-4B5F-A9CC-9ED7839E208C}" destId="{B3078831-9ECF-4D89-B13C-BC3143B79D3F}" srcOrd="3" destOrd="0" presId="urn:microsoft.com/office/officeart/2009/3/layout/HorizontalOrganizationChart"/>
    <dgm:cxn modelId="{5444966B-3F05-4209-A766-378A3831FFF3}" type="presParOf" srcId="{B3078831-9ECF-4D89-B13C-BC3143B79D3F}" destId="{026208C7-6C81-4ED1-91E6-DB914BA559D5}" srcOrd="0" destOrd="0" presId="urn:microsoft.com/office/officeart/2009/3/layout/HorizontalOrganizationChart"/>
    <dgm:cxn modelId="{3F48FE53-2672-456C-886E-0AB2AF856C0B}" type="presParOf" srcId="{026208C7-6C81-4ED1-91E6-DB914BA559D5}" destId="{5D1C96B3-C9AE-4C61-A3CE-96BA93BA35D2}" srcOrd="0" destOrd="0" presId="urn:microsoft.com/office/officeart/2009/3/layout/HorizontalOrganizationChart"/>
    <dgm:cxn modelId="{A56ED2AD-BFDC-4E61-9B58-AFEE741B2050}" type="presParOf" srcId="{026208C7-6C81-4ED1-91E6-DB914BA559D5}" destId="{37A613A6-8C88-4FCE-AAF7-71F5D4A89D6F}" srcOrd="1" destOrd="0" presId="urn:microsoft.com/office/officeart/2009/3/layout/HorizontalOrganizationChart"/>
    <dgm:cxn modelId="{E422C361-F1C8-4788-90FF-FE6AECE9A4A9}" type="presParOf" srcId="{B3078831-9ECF-4D89-B13C-BC3143B79D3F}" destId="{F6FAAD90-9023-45C4-B931-53B9D40866DC}" srcOrd="1" destOrd="0" presId="urn:microsoft.com/office/officeart/2009/3/layout/HorizontalOrganizationChart"/>
    <dgm:cxn modelId="{8AC6BF42-C075-4A3E-9F7D-315AB5C1280D}" type="presParOf" srcId="{B3078831-9ECF-4D89-B13C-BC3143B79D3F}" destId="{99CCEE5E-7A19-4DBA-A8A2-7AB377E78E23}" srcOrd="2" destOrd="0" presId="urn:microsoft.com/office/officeart/2009/3/layout/HorizontalOrganizationChart"/>
    <dgm:cxn modelId="{72316A4A-075A-4886-A002-6F4B41CF4634}" type="presParOf" srcId="{09FAC914-7BEB-4B5F-A9CC-9ED7839E208C}" destId="{14CAD866-257C-4CFC-B612-28721F791BC6}" srcOrd="4" destOrd="0" presId="urn:microsoft.com/office/officeart/2009/3/layout/HorizontalOrganizationChart"/>
    <dgm:cxn modelId="{3C25C9D7-BEBF-4779-8951-BDEA1F6D654D}" type="presParOf" srcId="{09FAC914-7BEB-4B5F-A9CC-9ED7839E208C}" destId="{CAF5FD82-4DF9-4B43-86D4-7405BB04A7DE}" srcOrd="5" destOrd="0" presId="urn:microsoft.com/office/officeart/2009/3/layout/HorizontalOrganizationChart"/>
    <dgm:cxn modelId="{7B2A6B9A-58B3-47FA-BB85-F85296C9852E}" type="presParOf" srcId="{CAF5FD82-4DF9-4B43-86D4-7405BB04A7DE}" destId="{79CCBB65-A714-4008-BFB2-4AB0F205D50D}" srcOrd="0" destOrd="0" presId="urn:microsoft.com/office/officeart/2009/3/layout/HorizontalOrganizationChart"/>
    <dgm:cxn modelId="{6E1292B7-C8E4-4109-ADFE-B8668E13710F}" type="presParOf" srcId="{79CCBB65-A714-4008-BFB2-4AB0F205D50D}" destId="{D797A488-9595-4BE0-A30A-964C8989070E}" srcOrd="0" destOrd="0" presId="urn:microsoft.com/office/officeart/2009/3/layout/HorizontalOrganizationChart"/>
    <dgm:cxn modelId="{3D59BA58-D073-4797-B891-C16CA81018CE}" type="presParOf" srcId="{79CCBB65-A714-4008-BFB2-4AB0F205D50D}" destId="{A4D697F4-A2A2-4322-BBCF-A49B349B17A8}" srcOrd="1" destOrd="0" presId="urn:microsoft.com/office/officeart/2009/3/layout/HorizontalOrganizationChart"/>
    <dgm:cxn modelId="{FD3A809F-7BF5-42AD-9A75-A1515F9981A4}" type="presParOf" srcId="{CAF5FD82-4DF9-4B43-86D4-7405BB04A7DE}" destId="{0BA5D82B-D77F-4DA5-8487-692D3A00BE16}" srcOrd="1" destOrd="0" presId="urn:microsoft.com/office/officeart/2009/3/layout/HorizontalOrganizationChart"/>
    <dgm:cxn modelId="{91090F18-0107-4466-A210-0AFC985765C5}" type="presParOf" srcId="{CAF5FD82-4DF9-4B43-86D4-7405BB04A7DE}" destId="{AF94D6B6-9C2A-4EFB-A431-5E64C520CE85}" srcOrd="2" destOrd="0" presId="urn:microsoft.com/office/officeart/2009/3/layout/HorizontalOrganizationChart"/>
    <dgm:cxn modelId="{2171DC0C-4FD3-423C-BB2A-D0EC8BB15E95}" type="presParOf" srcId="{15F2DF12-6F79-4F47-8582-9B263B6799B1}" destId="{40FB7C63-1976-4ABA-98A4-07C76BEE9B6F}" srcOrd="2" destOrd="0" presId="urn:microsoft.com/office/officeart/2009/3/layout/HorizontalOrganizationChart"/>
    <dgm:cxn modelId="{E7A4FAB7-4AB4-41F3-9AAE-C4AB74D3557E}" type="presParOf" srcId="{9DDC7766-85AF-4475-83E9-96850B18B345}" destId="{5ABAFD70-E1CE-49AA-A1C0-EBD7755F77F2}" srcOrd="2" destOrd="0" presId="urn:microsoft.com/office/officeart/2009/3/layout/HorizontalOrganizationChart"/>
    <dgm:cxn modelId="{B4E2A6EB-FA8C-481E-8DEB-F183B72C2423}" type="presParOf" srcId="{573390ED-7368-4F38-967F-7EA9C684A348}" destId="{2A81668F-3411-4306-8983-AC36DC69EB8E}" srcOrd="2" destOrd="0" presId="urn:microsoft.com/office/officeart/2009/3/layout/HorizontalOrganizationChart"/>
    <dgm:cxn modelId="{C2C85359-37D7-4B8F-A5F5-56221AC3A015}" type="presParOf" srcId="{2A81668F-3411-4306-8983-AC36DC69EB8E}" destId="{406411B0-3CD4-4A54-A0C5-1C1C399F91F1}" srcOrd="0" destOrd="0" presId="urn:microsoft.com/office/officeart/2009/3/layout/HorizontalOrganizationChart"/>
    <dgm:cxn modelId="{4C8ADADC-5AA1-4738-8C29-B50A24D8B6EE}" type="presParOf" srcId="{2A81668F-3411-4306-8983-AC36DC69EB8E}" destId="{C29FAFBA-6C68-490D-8B9F-23241A6B1E45}" srcOrd="1" destOrd="0" presId="urn:microsoft.com/office/officeart/2009/3/layout/HorizontalOrganizationChart"/>
    <dgm:cxn modelId="{89856FFA-3092-4E66-BB8C-DB2D254D03A1}" type="presParOf" srcId="{C29FAFBA-6C68-490D-8B9F-23241A6B1E45}" destId="{7020AD9F-A3E4-42AA-889C-C47EF33E8FD7}" srcOrd="0" destOrd="0" presId="urn:microsoft.com/office/officeart/2009/3/layout/HorizontalOrganizationChart"/>
    <dgm:cxn modelId="{F341715B-3823-4BAF-8CD9-10A1248BE029}" type="presParOf" srcId="{7020AD9F-A3E4-42AA-889C-C47EF33E8FD7}" destId="{1C91F63C-D6AF-4D45-A4E6-0E446A4749BD}" srcOrd="0" destOrd="0" presId="urn:microsoft.com/office/officeart/2009/3/layout/HorizontalOrganizationChart"/>
    <dgm:cxn modelId="{320228C9-800E-4A81-A51F-64B9A69796F0}" type="presParOf" srcId="{7020AD9F-A3E4-42AA-889C-C47EF33E8FD7}" destId="{50306C6E-93D6-47D7-8ADC-C73C29A184A8}" srcOrd="1" destOrd="0" presId="urn:microsoft.com/office/officeart/2009/3/layout/HorizontalOrganizationChart"/>
    <dgm:cxn modelId="{5ABC182D-F68C-4F6D-ADC2-7537B3F77E60}" type="presParOf" srcId="{C29FAFBA-6C68-490D-8B9F-23241A6B1E45}" destId="{128587A7-BBF7-42BA-9665-105AF31F4933}" srcOrd="1" destOrd="0" presId="urn:microsoft.com/office/officeart/2009/3/layout/HorizontalOrganizationChart"/>
    <dgm:cxn modelId="{1DD277C1-9A27-4669-9AF4-726820160358}" type="presParOf" srcId="{C29FAFBA-6C68-490D-8B9F-23241A6B1E45}" destId="{C58E3B9B-4EEB-4C94-B77F-5EB5CE3CB41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411B0-3CD4-4A54-A0C5-1C1C399F91F1}">
      <dsp:nvSpPr>
        <dsp:cNvPr id="0" name=""/>
        <dsp:cNvSpPr/>
      </dsp:nvSpPr>
      <dsp:spPr>
        <a:xfrm>
          <a:off x="1905968" y="2094555"/>
          <a:ext cx="1327587" cy="118534"/>
        </a:xfrm>
        <a:custGeom>
          <a:avLst/>
          <a:gdLst/>
          <a:ahLst/>
          <a:cxnLst/>
          <a:rect l="0" t="0" r="0" b="0"/>
          <a:pathLst>
            <a:path>
              <a:moveTo>
                <a:pt x="0" y="118534"/>
              </a:moveTo>
              <a:lnTo>
                <a:pt x="1327587" y="118534"/>
              </a:lnTo>
              <a:lnTo>
                <a:pt x="1327587" y="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AD866-257C-4CFC-B612-28721F791BC6}">
      <dsp:nvSpPr>
        <dsp:cNvPr id="0" name=""/>
        <dsp:cNvSpPr/>
      </dsp:nvSpPr>
      <dsp:spPr>
        <a:xfrm>
          <a:off x="8733558" y="3232486"/>
          <a:ext cx="379310" cy="815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655" y="0"/>
              </a:lnTo>
              <a:lnTo>
                <a:pt x="189655" y="815517"/>
              </a:lnTo>
              <a:lnTo>
                <a:pt x="379310" y="815517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9E654E-A9F6-4456-B637-B686AD7F302A}">
      <dsp:nvSpPr>
        <dsp:cNvPr id="0" name=""/>
        <dsp:cNvSpPr/>
      </dsp:nvSpPr>
      <dsp:spPr>
        <a:xfrm>
          <a:off x="8733558" y="3186766"/>
          <a:ext cx="3793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79310" y="4572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728BF3-21DE-43AF-8837-8540464EC969}">
      <dsp:nvSpPr>
        <dsp:cNvPr id="0" name=""/>
        <dsp:cNvSpPr/>
      </dsp:nvSpPr>
      <dsp:spPr>
        <a:xfrm>
          <a:off x="8733558" y="2416969"/>
          <a:ext cx="379310" cy="815517"/>
        </a:xfrm>
        <a:custGeom>
          <a:avLst/>
          <a:gdLst/>
          <a:ahLst/>
          <a:cxnLst/>
          <a:rect l="0" t="0" r="0" b="0"/>
          <a:pathLst>
            <a:path>
              <a:moveTo>
                <a:pt x="0" y="815517"/>
              </a:moveTo>
              <a:lnTo>
                <a:pt x="189655" y="815517"/>
              </a:lnTo>
              <a:lnTo>
                <a:pt x="189655" y="0"/>
              </a:lnTo>
              <a:lnTo>
                <a:pt x="379310" y="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E3D06E-214A-4E59-9B5A-22B0B774835F}">
      <dsp:nvSpPr>
        <dsp:cNvPr id="0" name=""/>
        <dsp:cNvSpPr/>
      </dsp:nvSpPr>
      <dsp:spPr>
        <a:xfrm>
          <a:off x="6457695" y="2213089"/>
          <a:ext cx="379310" cy="10193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655" y="0"/>
              </a:lnTo>
              <a:lnTo>
                <a:pt x="189655" y="1019397"/>
              </a:lnTo>
              <a:lnTo>
                <a:pt x="379310" y="1019397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AE7613-3C80-46C6-AEB5-914810406613}">
      <dsp:nvSpPr>
        <dsp:cNvPr id="0" name=""/>
        <dsp:cNvSpPr/>
      </dsp:nvSpPr>
      <dsp:spPr>
        <a:xfrm>
          <a:off x="8733558" y="1193692"/>
          <a:ext cx="379310" cy="407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655" y="0"/>
              </a:lnTo>
              <a:lnTo>
                <a:pt x="189655" y="407758"/>
              </a:lnTo>
              <a:lnTo>
                <a:pt x="379310" y="407758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3A996-356B-4C34-A79F-EE966D797991}">
      <dsp:nvSpPr>
        <dsp:cNvPr id="0" name=""/>
        <dsp:cNvSpPr/>
      </dsp:nvSpPr>
      <dsp:spPr>
        <a:xfrm>
          <a:off x="8733558" y="785933"/>
          <a:ext cx="379310" cy="407758"/>
        </a:xfrm>
        <a:custGeom>
          <a:avLst/>
          <a:gdLst/>
          <a:ahLst/>
          <a:cxnLst/>
          <a:rect l="0" t="0" r="0" b="0"/>
          <a:pathLst>
            <a:path>
              <a:moveTo>
                <a:pt x="0" y="407758"/>
              </a:moveTo>
              <a:lnTo>
                <a:pt x="189655" y="407758"/>
              </a:lnTo>
              <a:lnTo>
                <a:pt x="189655" y="0"/>
              </a:lnTo>
              <a:lnTo>
                <a:pt x="379310" y="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C0F99-40D3-4F2A-B50C-EC1FCFA37909}">
      <dsp:nvSpPr>
        <dsp:cNvPr id="0" name=""/>
        <dsp:cNvSpPr/>
      </dsp:nvSpPr>
      <dsp:spPr>
        <a:xfrm>
          <a:off x="6457695" y="1193692"/>
          <a:ext cx="379310" cy="1019397"/>
        </a:xfrm>
        <a:custGeom>
          <a:avLst/>
          <a:gdLst/>
          <a:ahLst/>
          <a:cxnLst/>
          <a:rect l="0" t="0" r="0" b="0"/>
          <a:pathLst>
            <a:path>
              <a:moveTo>
                <a:pt x="0" y="1019397"/>
              </a:moveTo>
              <a:lnTo>
                <a:pt x="189655" y="1019397"/>
              </a:lnTo>
              <a:lnTo>
                <a:pt x="189655" y="0"/>
              </a:lnTo>
              <a:lnTo>
                <a:pt x="379310" y="0"/>
              </a:lnTo>
            </a:path>
          </a:pathLst>
        </a:custGeom>
        <a:noFill/>
        <a:ln w="9525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3EFA8D-23D4-4B33-A96F-155D61F10420}">
      <dsp:nvSpPr>
        <dsp:cNvPr id="0" name=""/>
        <dsp:cNvSpPr/>
      </dsp:nvSpPr>
      <dsp:spPr>
        <a:xfrm>
          <a:off x="1905968" y="2167369"/>
          <a:ext cx="26551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655174" y="45720"/>
              </a:lnTo>
            </a:path>
          </a:pathLst>
        </a:custGeom>
        <a:noFill/>
        <a:ln w="9525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7BED7C-5FA5-4781-9B1F-C416F492FE5C}">
      <dsp:nvSpPr>
        <dsp:cNvPr id="0" name=""/>
        <dsp:cNvSpPr/>
      </dsp:nvSpPr>
      <dsp:spPr>
        <a:xfrm>
          <a:off x="9415" y="1923865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Question </a:t>
          </a:r>
          <a:r>
            <a:rPr lang="en-US" sz="1200" kern="1200" dirty="0"/>
            <a:t>:</a:t>
          </a:r>
          <a:br>
            <a:rPr lang="en-US" sz="1200" kern="1200" dirty="0"/>
          </a:br>
          <a:r>
            <a:rPr lang="en-US" sz="1200" kern="1200" dirty="0"/>
            <a:t> </a:t>
          </a:r>
          <a:r>
            <a:rPr lang="en-US" sz="1200" b="0" kern="1200" dirty="0"/>
            <a:t>What did Paul Graham do after RICS?</a:t>
          </a:r>
          <a:endParaRPr lang="en-US" sz="1200" kern="1200" dirty="0"/>
        </a:p>
      </dsp:txBody>
      <dsp:txXfrm>
        <a:off x="9415" y="1923865"/>
        <a:ext cx="1896552" cy="578448"/>
      </dsp:txXfrm>
    </dsp:sp>
    <dsp:sp modelId="{AC9CAA2E-2916-494C-805E-E99CABEEC773}">
      <dsp:nvSpPr>
        <dsp:cNvPr id="0" name=""/>
        <dsp:cNvSpPr/>
      </dsp:nvSpPr>
      <dsp:spPr>
        <a:xfrm>
          <a:off x="4561142" y="1923865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Router</a:t>
          </a:r>
        </a:p>
      </dsp:txBody>
      <dsp:txXfrm>
        <a:off x="4561142" y="1923865"/>
        <a:ext cx="1896552" cy="578448"/>
      </dsp:txXfrm>
    </dsp:sp>
    <dsp:sp modelId="{58E92068-03E1-4619-BFB0-E1899AD1CC9E}">
      <dsp:nvSpPr>
        <dsp:cNvPr id="0" name=""/>
        <dsp:cNvSpPr/>
      </dsp:nvSpPr>
      <dsp:spPr>
        <a:xfrm>
          <a:off x="6837006" y="904468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Vector index</a:t>
          </a:r>
        </a:p>
      </dsp:txBody>
      <dsp:txXfrm>
        <a:off x="6837006" y="904468"/>
        <a:ext cx="1896552" cy="578448"/>
      </dsp:txXfrm>
    </dsp:sp>
    <dsp:sp modelId="{C17A25A3-CA0D-4B31-A330-5E10CBE3A7F0}">
      <dsp:nvSpPr>
        <dsp:cNvPr id="0" name=""/>
        <dsp:cNvSpPr/>
      </dsp:nvSpPr>
      <dsp:spPr>
        <a:xfrm>
          <a:off x="9112869" y="496709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Retrieve</a:t>
          </a:r>
        </a:p>
      </dsp:txBody>
      <dsp:txXfrm>
        <a:off x="9112869" y="496709"/>
        <a:ext cx="1896552" cy="578448"/>
      </dsp:txXfrm>
    </dsp:sp>
    <dsp:sp modelId="{D5E3504B-5173-4FFC-8C2C-6BE086B520F0}">
      <dsp:nvSpPr>
        <dsp:cNvPr id="0" name=""/>
        <dsp:cNvSpPr/>
      </dsp:nvSpPr>
      <dsp:spPr>
        <a:xfrm>
          <a:off x="9112869" y="1312226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Answer</a:t>
          </a:r>
          <a:endParaRPr lang="en-US" sz="1200" kern="1200"/>
        </a:p>
      </dsp:txBody>
      <dsp:txXfrm>
        <a:off x="9112869" y="1312226"/>
        <a:ext cx="1896552" cy="578448"/>
      </dsp:txXfrm>
    </dsp:sp>
    <dsp:sp modelId="{ACBFACFA-79CE-4240-8FE3-4068A490A061}">
      <dsp:nvSpPr>
        <dsp:cNvPr id="0" name=""/>
        <dsp:cNvSpPr/>
      </dsp:nvSpPr>
      <dsp:spPr>
        <a:xfrm>
          <a:off x="6837006" y="2943262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Summary </a:t>
          </a:r>
          <a:r>
            <a:rPr lang="en-US" sz="1200" kern="1200" dirty="0"/>
            <a:t>tree</a:t>
          </a:r>
        </a:p>
      </dsp:txBody>
      <dsp:txXfrm>
        <a:off x="6837006" y="2943262"/>
        <a:ext cx="1896552" cy="578448"/>
      </dsp:txXfrm>
    </dsp:sp>
    <dsp:sp modelId="{CA32E1BB-A7D1-4681-AFCC-9C06A0CF4925}">
      <dsp:nvSpPr>
        <dsp:cNvPr id="0" name=""/>
        <dsp:cNvSpPr/>
      </dsp:nvSpPr>
      <dsp:spPr>
        <a:xfrm>
          <a:off x="9112869" y="2127744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Retrieve (multiple)</a:t>
          </a:r>
        </a:p>
      </dsp:txBody>
      <dsp:txXfrm>
        <a:off x="9112869" y="2127744"/>
        <a:ext cx="1896552" cy="578448"/>
      </dsp:txXfrm>
    </dsp:sp>
    <dsp:sp modelId="{5D1C96B3-C9AE-4C61-A3CE-96BA93BA35D2}">
      <dsp:nvSpPr>
        <dsp:cNvPr id="0" name=""/>
        <dsp:cNvSpPr/>
      </dsp:nvSpPr>
      <dsp:spPr>
        <a:xfrm>
          <a:off x="9112869" y="2943262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Summarize</a:t>
          </a:r>
        </a:p>
      </dsp:txBody>
      <dsp:txXfrm>
        <a:off x="9112869" y="2943262"/>
        <a:ext cx="1896552" cy="578448"/>
      </dsp:txXfrm>
    </dsp:sp>
    <dsp:sp modelId="{D797A488-9595-4BE0-A30A-964C8989070E}">
      <dsp:nvSpPr>
        <dsp:cNvPr id="0" name=""/>
        <dsp:cNvSpPr/>
      </dsp:nvSpPr>
      <dsp:spPr>
        <a:xfrm>
          <a:off x="9112869" y="3758780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Answer</a:t>
          </a:r>
        </a:p>
      </dsp:txBody>
      <dsp:txXfrm>
        <a:off x="9112869" y="3758780"/>
        <a:ext cx="1896552" cy="578448"/>
      </dsp:txXfrm>
    </dsp:sp>
    <dsp:sp modelId="{1C91F63C-D6AF-4D45-A4E6-0E446A4749BD}">
      <dsp:nvSpPr>
        <dsp:cNvPr id="0" name=""/>
        <dsp:cNvSpPr/>
      </dsp:nvSpPr>
      <dsp:spPr>
        <a:xfrm>
          <a:off x="2285279" y="1516106"/>
          <a:ext cx="1896552" cy="5784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Data store (index)</a:t>
          </a:r>
        </a:p>
      </dsp:txBody>
      <dsp:txXfrm>
        <a:off x="2285279" y="1516106"/>
        <a:ext cx="1896552" cy="578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178C5-9829-8906-D940-49527ABDE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809E0-1C9F-C92F-9C44-4C0DE2C11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23259-67C0-0947-B776-5B22600AE2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7941C2C-1AAB-2E18-BAF0-8F01335A5FD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B299C-B5E1-D162-F68E-2D1A0EB1B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A1B540-EE5C-2205-9501-F9046B21792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14B72-BE03-4760-B747-D349DA60D86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308BBA-33A6-3A96-D92D-CFF008F59A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6623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E613-971E-D72D-5B12-8385836F0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2D3F95-3CB8-FCCF-10D2-7C31A2FC43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8D4E26-CDF7-D12B-5C60-69B4BA64A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A8B762F-88BD-361A-207A-A0DBFCF4279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BE37F-297F-383E-0287-55A2ABBF8DD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E47ABA-2F77-7D31-0E7A-77734DAEB38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B150C-8F36-CD12-0A04-AD41CE6A5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2501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666E3-DC89-7213-BDDE-02AD06457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3446CB-CD9F-D0D8-A3DA-9D60A33152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B09AF-DD56-AB98-83E9-3628F0594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E1F0641-03FD-D5F7-21A4-9A80066AFEF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C23F6-6498-C6F9-F337-8226884B78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639219-10A0-CF27-90F1-CBDCB9E1DE4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DF46F2-E567-67C1-898D-F6089CE92A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146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FFFF6C-BD20-C37E-E903-BD9213D9A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E43E0-6E3D-B9E8-DD49-65EF7CA45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031EE1-9809-22F8-C205-1CD3AB26B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F20EDA8-D4FE-ABD6-B0E5-1EA5B8C13EF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D53B72-DCDC-72B1-644D-69C77C32D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E888ED6-17AB-E4D1-55D9-6B65D2EB5B8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28EED-1E90-01C8-915E-506CC46B96A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989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4F48-919A-E3E3-EA6C-B38E40F78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B6D37A-D452-012F-E453-FC162B26F7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FB44C-09D8-52C6-F602-76E9F289A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1022B5E-FF61-6DE3-280D-BAFF69670F4E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54D18-ECF0-D5DE-66BE-4FB9B04ED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C6D68D0-353C-D2F2-C201-BEBD4237699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A4FC7-748B-C847-1F43-1EFA161942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8795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9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3636C-62A9-B817-BDCE-3C78E25E6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E442A4-8632-54A2-FF4D-4E199ACC0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215F64-9615-E2D4-C7DA-4BF21EA9C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F89709F-22CB-8AA8-AD54-C266EB9CAC0D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607DD-C77D-7EE6-42D5-263A8BF8A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E0B32F8-336A-0561-6776-AFA9BC4575A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9/12/2024 10:39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D8130-4C11-E3EF-F84B-937E40D09D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813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antiagxf/azureai-rag-hack" TargetMode="Externa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santiagxf" TargetMode="External"/><Relationship Id="rId2" Type="http://schemas.openxmlformats.org/officeDocument/2006/relationships/hyperlink" Target="https://medium.com/@santiagoff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177A9-53D3-017C-D40E-9ADF5093B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6516D-80E7-5BA4-C1AE-8D5B3335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Inference over a common schema</a:t>
            </a:r>
          </a:p>
        </p:txBody>
      </p:sp>
    </p:spTree>
    <p:extLst>
      <p:ext uri="{BB962C8B-B14F-4D97-AF65-F5344CB8AC3E}">
        <p14:creationId xmlns:p14="http://schemas.microsoft.com/office/powerpoint/2010/main" val="369419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istral-Cohere-Phi3">
            <a:hlinkClick r:id="" action="ppaction://media"/>
            <a:extLst>
              <a:ext uri="{FF2B5EF4-FFF2-40B4-BE49-F238E27FC236}">
                <a16:creationId xmlns:a16="http://schemas.microsoft.com/office/drawing/2014/main" id="{EC4C383B-418E-5807-84F6-B0411CC61A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1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267226-4BD2-E007-7007-22BDB0835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Let’s see a concreate example</a:t>
            </a:r>
          </a:p>
        </p:txBody>
      </p:sp>
    </p:spTree>
    <p:extLst>
      <p:ext uri="{BB962C8B-B14F-4D97-AF65-F5344CB8AC3E}">
        <p14:creationId xmlns:p14="http://schemas.microsoft.com/office/powerpoint/2010/main" val="399131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1A97-2270-E81A-5AB7-A6AED53A8B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D013A0-F679-1EF7-C9D7-491BD8FC1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Building a RAG system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C1A5700-361E-912D-68EC-B3ADCD706B3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52926094"/>
              </p:ext>
            </p:extLst>
          </p:nvPr>
        </p:nvGraphicFramePr>
        <p:xfrm>
          <a:off x="584200" y="1435100"/>
          <a:ext cx="11018838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2081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7BED7C-5FA5-4781-9B1F-C416F492F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FB7BED7C-5FA5-4781-9B1F-C416F492FE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06411B0-3CD4-4A54-A0C5-1C1C399F91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dgm id="{406411B0-3CD4-4A54-A0C5-1C1C399F91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1F63C-D6AF-4D45-A4E6-0E446A4749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1C91F63C-D6AF-4D45-A4E6-0E446A4749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3EFA8D-23D4-4B33-A96F-155D61F10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8F3EFA8D-23D4-4B33-A96F-155D61F104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9CAA2E-2916-494C-805E-E99CABEEC7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AC9CAA2E-2916-494C-805E-E99CABEEC7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EBC0F99-40D3-4F2A-B50C-EC1FCFA379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7EBC0F99-40D3-4F2A-B50C-EC1FCFA379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8E92068-03E1-4619-BFB0-E1899AD1C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graphicEl>
                                              <a:dgm id="{58E92068-03E1-4619-BFB0-E1899AD1CC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6E3D06E-214A-4E59-9B5A-22B0B7748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F6E3D06E-214A-4E59-9B5A-22B0B77483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CBFACFA-79CE-4240-8FE3-4068A490A0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graphicEl>
                                              <a:dgm id="{ACBFACFA-79CE-4240-8FE3-4068A490A0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13A996-356B-4C34-A79F-EE966D7979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graphicEl>
                                              <a:dgm id="{CF13A996-356B-4C34-A79F-EE966D7979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7A25A3-CA0D-4B31-A330-5E10CBE3A7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graphicEl>
                                              <a:dgm id="{C17A25A3-CA0D-4B31-A330-5E10CBE3A7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2AE7613-3C80-46C6-AEB5-9148104066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graphicEl>
                                              <a:dgm id="{D2AE7613-3C80-46C6-AEB5-9148104066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E3504B-5173-4FFC-8C2C-6BE086B520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graphicEl>
                                              <a:dgm id="{D5E3504B-5173-4FFC-8C2C-6BE086B520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F728BF3-21DE-43AF-8837-8540464EC9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graphicEl>
                                              <a:dgm id="{8F728BF3-21DE-43AF-8837-8540464EC9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32E1BB-A7D1-4681-AFCC-9C06A0CF49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graphicEl>
                                              <a:dgm id="{CA32E1BB-A7D1-4681-AFCC-9C06A0CF49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9E654E-A9F6-4456-B637-B686AD7F30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graphicEl>
                                              <a:dgm id="{659E654E-A9F6-4456-B637-B686AD7F302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D1C96B3-C9AE-4C61-A3CE-96BA93BA3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">
                                            <p:graphicEl>
                                              <a:dgm id="{5D1C96B3-C9AE-4C61-A3CE-96BA93BA35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4CAD866-257C-4CFC-B612-28721F791B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>
                                            <p:graphicEl>
                                              <a:dgm id="{14CAD866-257C-4CFC-B612-28721F791B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97A488-9595-4BE0-A30A-964C898907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">
                                            <p:graphicEl>
                                              <a:dgm id="{D797A488-9595-4BE0-A30A-964C898907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lvl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E0BE-31FF-85DC-09C3-BF9F63A7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BBFB7A9-6486-722F-7B85-F74A8362B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97579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9EB41-5E93-6741-C703-7E6271977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6A35AE-021B-6E4F-CFBD-413ABE4D7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Did it affect performance?</a:t>
            </a:r>
          </a:p>
        </p:txBody>
      </p:sp>
    </p:spTree>
    <p:extLst>
      <p:ext uri="{BB962C8B-B14F-4D97-AF65-F5344CB8AC3E}">
        <p14:creationId xmlns:p14="http://schemas.microsoft.com/office/powerpoint/2010/main" val="2388439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40029-0B64-B30C-C818-6DB8517B8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8BA01C2-858D-9125-B6EB-0263E1563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5D978BA-4258-9956-3802-AD7D2CF41844}"/>
              </a:ext>
            </a:extLst>
          </p:cNvPr>
          <p:cNvSpPr txBox="1">
            <a:spLocks/>
          </p:cNvSpPr>
          <p:nvPr/>
        </p:nvSpPr>
        <p:spPr>
          <a:xfrm>
            <a:off x="1260763" y="3276600"/>
            <a:ext cx="9173029" cy="62679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700" b="1"/>
              <a:t>Question   |   Context   |   Answer   |   Growth truth</a:t>
            </a:r>
            <a:endParaRPr lang="en-US" sz="2700" b="1" dirty="0"/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4EF6A228-8865-1D38-04E3-F46CDA913721}"/>
              </a:ext>
            </a:extLst>
          </p:cNvPr>
          <p:cNvSpPr/>
          <p:nvPr/>
        </p:nvSpPr>
        <p:spPr>
          <a:xfrm>
            <a:off x="2376786" y="2706601"/>
            <a:ext cx="1961557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BDDAC-C063-C486-2A47-3420D653B2C7}"/>
              </a:ext>
            </a:extLst>
          </p:cNvPr>
          <p:cNvSpPr txBox="1"/>
          <p:nvPr/>
        </p:nvSpPr>
        <p:spPr>
          <a:xfrm>
            <a:off x="2642479" y="2267735"/>
            <a:ext cx="143017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/>
              <a:t>Retrieval score</a:t>
            </a:r>
            <a:endParaRPr lang="en-US" sz="1050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3DCC605C-45DC-55BA-D906-D28262727AC4}"/>
              </a:ext>
            </a:extLst>
          </p:cNvPr>
          <p:cNvSpPr/>
          <p:nvPr/>
        </p:nvSpPr>
        <p:spPr>
          <a:xfrm rot="10800000">
            <a:off x="2534391" y="3140086"/>
            <a:ext cx="3725043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966907-9644-2728-CBB1-74DBB46C8A5E}"/>
              </a:ext>
            </a:extLst>
          </p:cNvPr>
          <p:cNvSpPr txBox="1"/>
          <p:nvPr/>
        </p:nvSpPr>
        <p:spPr>
          <a:xfrm>
            <a:off x="3681827" y="4393297"/>
            <a:ext cx="143017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/>
              <a:t>Relevance</a:t>
            </a:r>
            <a:endParaRPr lang="en-US" sz="105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01BAB78C-79E6-B850-DACD-B2B92E99A5D5}"/>
              </a:ext>
            </a:extLst>
          </p:cNvPr>
          <p:cNvSpPr/>
          <p:nvPr/>
        </p:nvSpPr>
        <p:spPr>
          <a:xfrm flipH="1">
            <a:off x="6915241" y="2717643"/>
            <a:ext cx="1921092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91A33-820C-AD9B-A242-89BE921E2E70}"/>
              </a:ext>
            </a:extLst>
          </p:cNvPr>
          <p:cNvSpPr txBox="1"/>
          <p:nvPr/>
        </p:nvSpPr>
        <p:spPr>
          <a:xfrm>
            <a:off x="4991153" y="2177602"/>
            <a:ext cx="143017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 err="1"/>
              <a:t>Groundedness</a:t>
            </a:r>
            <a:br>
              <a:rPr lang="en-US" sz="1350" b="1" dirty="0"/>
            </a:br>
            <a:r>
              <a:rPr lang="en-US" sz="1350" b="1" dirty="0"/>
              <a:t>Faithfulness</a:t>
            </a:r>
            <a:endParaRPr lang="en-US" sz="1050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18D560F-B1A9-E170-BB01-70779D934C82}"/>
              </a:ext>
            </a:extLst>
          </p:cNvPr>
          <p:cNvSpPr/>
          <p:nvPr/>
        </p:nvSpPr>
        <p:spPr>
          <a:xfrm>
            <a:off x="4748688" y="2781507"/>
            <a:ext cx="1921092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DE467-CF4F-9F98-A49B-A801A8155052}"/>
              </a:ext>
            </a:extLst>
          </p:cNvPr>
          <p:cNvSpPr txBox="1"/>
          <p:nvPr/>
        </p:nvSpPr>
        <p:spPr>
          <a:xfrm>
            <a:off x="7160702" y="2177602"/>
            <a:ext cx="143017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350" b="1" dirty="0"/>
              <a:t>GPT Similarity</a:t>
            </a:r>
            <a:br>
              <a:rPr lang="en-US" sz="1350" b="1" dirty="0"/>
            </a:br>
            <a:r>
              <a:rPr lang="en-US" sz="1350" b="1" dirty="0"/>
              <a:t>F1 score</a:t>
            </a:r>
          </a:p>
        </p:txBody>
      </p:sp>
    </p:spTree>
    <p:extLst>
      <p:ext uri="{BB962C8B-B14F-4D97-AF65-F5344CB8AC3E}">
        <p14:creationId xmlns:p14="http://schemas.microsoft.com/office/powerpoint/2010/main" val="1081271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7" grpId="0"/>
      <p:bldP spid="8" grpId="0" animBg="1"/>
      <p:bldP spid="9" grpId="0"/>
      <p:bldP spid="10" grpId="0" animBg="1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020BC-C85D-563C-03F4-8CB03151CF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0B6B6A-887C-871D-B0F9-1F908614F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382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D8DC40-69B3-CB7B-907D-3B549DE90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8897-1000-E14E-C11B-DB77F989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24B8A-F884-D768-5898-B86B4519BDA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276999"/>
          </a:xfrm>
        </p:spPr>
        <p:txBody>
          <a:bodyPr/>
          <a:lstStyle/>
          <a:p>
            <a:r>
              <a:rPr lang="en-US" dirty="0"/>
              <a:t>Source code @ </a:t>
            </a:r>
            <a:r>
              <a:rPr lang="en-US" dirty="0">
                <a:hlinkClick r:id="rId2"/>
              </a:rPr>
              <a:t>https://github.com/santiagxf/azureai-rag-hack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958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the right model for the right job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984885"/>
          </a:xfrm>
        </p:spPr>
        <p:txBody>
          <a:bodyPr/>
          <a:lstStyle/>
          <a:p>
            <a:r>
              <a:rPr lang="en-US" dirty="0"/>
              <a:t>Facundo Santiago</a:t>
            </a:r>
            <a:br>
              <a:rPr lang="en-US" dirty="0"/>
            </a:br>
            <a:r>
              <a:rPr lang="en-US" dirty="0"/>
              <a:t>Principal Product Manager @ Azure AI</a:t>
            </a:r>
            <a:br>
              <a:rPr lang="en-US" dirty="0"/>
            </a:br>
            <a:r>
              <a:rPr lang="en-US" sz="1400" dirty="0">
                <a:hlinkClick r:id="rId2"/>
              </a:rPr>
              <a:t>https://medium.com/@santiagof</a:t>
            </a:r>
            <a:r>
              <a:rPr lang="en-US" sz="1400" dirty="0"/>
              <a:t> </a:t>
            </a:r>
          </a:p>
          <a:p>
            <a:r>
              <a:rPr lang="en-US" sz="1400" dirty="0">
                <a:hlinkClick r:id="rId3"/>
              </a:rPr>
              <a:t>https://linkedin.com/in/santiagxf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484918" cy="2806922"/>
          </a:xfrm>
        </p:spPr>
        <p:txBody>
          <a:bodyPr/>
          <a:lstStyle/>
          <a:p>
            <a:r>
              <a:rPr lang="en-US" dirty="0"/>
              <a:t>Guess what? Someone released a new model</a:t>
            </a:r>
          </a:p>
          <a:p>
            <a:r>
              <a:rPr lang="en-US" dirty="0"/>
              <a:t>Model selection</a:t>
            </a:r>
          </a:p>
          <a:p>
            <a:r>
              <a:rPr lang="en-US" dirty="0"/>
              <a:t>Azure AI model catalog</a:t>
            </a:r>
          </a:p>
          <a:p>
            <a:r>
              <a:rPr lang="en-US" dirty="0"/>
              <a:t>Demo: Switching models</a:t>
            </a:r>
          </a:p>
          <a:p>
            <a:r>
              <a:rPr lang="en-US" dirty="0"/>
              <a:t>Demo: Evaluating models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12372A-4C04-A54A-4803-0F2D3146E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1DB89D-F991-6B5B-A103-9678D7BBC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3414"/>
            <a:ext cx="4159950" cy="1107996"/>
          </a:xfrm>
        </p:spPr>
        <p:txBody>
          <a:bodyPr/>
          <a:lstStyle/>
          <a:p>
            <a:r>
              <a:rPr lang="en-US" dirty="0"/>
              <a:t>Which model should I use?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53CB8D5B-C96C-2595-EE1B-2AD74D19C88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" t="6397" r="4459" b="9326"/>
          <a:stretch/>
        </p:blipFill>
        <p:spPr bwMode="auto">
          <a:xfrm>
            <a:off x="4912024" y="234403"/>
            <a:ext cx="7279976" cy="6389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F729CF-BD05-1439-5328-54AD34BB769F}"/>
              </a:ext>
            </a:extLst>
          </p:cNvPr>
          <p:cNvSpPr txBox="1"/>
          <p:nvPr/>
        </p:nvSpPr>
        <p:spPr>
          <a:xfrm>
            <a:off x="588263" y="6218443"/>
            <a:ext cx="68118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Source: https://lmsys.org/</a:t>
            </a:r>
            <a:endParaRPr lang="en-UA" b="1" dirty="0"/>
          </a:p>
        </p:txBody>
      </p:sp>
    </p:spTree>
    <p:extLst>
      <p:ext uri="{BB962C8B-B14F-4D97-AF65-F5344CB8AC3E}">
        <p14:creationId xmlns:p14="http://schemas.microsoft.com/office/powerpoint/2010/main" val="302726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ED8D5-9ABE-74FC-44A7-C0FE75EDE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208E-203D-89AB-3709-C4C7EDCAB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SLMs are pushing the price-performance envelop like never before</a:t>
            </a:r>
          </a:p>
        </p:txBody>
      </p:sp>
      <p:pic>
        <p:nvPicPr>
          <p:cNvPr id="214" name="Picture 213">
            <a:extLst>
              <a:ext uri="{FF2B5EF4-FFF2-40B4-BE49-F238E27FC236}">
                <a16:creationId xmlns:a16="http://schemas.microsoft.com/office/drawing/2014/main" id="{C16FDFB9-B74D-CA63-52A6-F3AA03A8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014" cy="4849586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35470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E2E59-43C3-23EE-4DC9-34BDA4E2D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C7AAB-EB33-1BAB-13C1-CA48538B4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36128"/>
            <a:ext cx="11018520" cy="553998"/>
          </a:xfrm>
        </p:spPr>
        <p:txBody>
          <a:bodyPr/>
          <a:lstStyle/>
          <a:p>
            <a:r>
              <a:rPr lang="en-US" dirty="0"/>
              <a:t>Model choice matters in the real world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2F41A-7338-EDDA-86C9-AF95DD84FF46}"/>
              </a:ext>
            </a:extLst>
          </p:cNvPr>
          <p:cNvGrpSpPr/>
          <p:nvPr/>
        </p:nvGrpSpPr>
        <p:grpSpPr>
          <a:xfrm>
            <a:off x="5541539" y="1281952"/>
            <a:ext cx="4250866" cy="3537402"/>
            <a:chOff x="5494605" y="1375441"/>
            <a:chExt cx="5667821" cy="4716537"/>
          </a:xfrm>
        </p:grpSpPr>
        <p:sp>
          <p:nvSpPr>
            <p:cNvPr id="4" name="Circle: Hollow 3">
              <a:extLst>
                <a:ext uri="{FF2B5EF4-FFF2-40B4-BE49-F238E27FC236}">
                  <a16:creationId xmlns:a16="http://schemas.microsoft.com/office/drawing/2014/main" id="{3D1EC694-ECA8-7203-2AD5-9C257D347C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579585" y="1941234"/>
              <a:ext cx="3582841" cy="3582841"/>
            </a:xfrm>
            <a:prstGeom prst="donut">
              <a:avLst>
                <a:gd name="adj" fmla="val 11141"/>
              </a:avLst>
            </a:prstGeom>
            <a:solidFill>
              <a:srgbClr val="49C5B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2079B8A-8C6B-99B2-F592-494E36755E38}"/>
                </a:ext>
              </a:extLst>
            </p:cNvPr>
            <p:cNvSpPr txBox="1">
              <a:spLocks noChangeAspect="1"/>
            </p:cNvSpPr>
            <p:nvPr/>
          </p:nvSpPr>
          <p:spPr>
            <a:xfrm rot="21287264">
              <a:off x="7791596" y="2155314"/>
              <a:ext cx="3154680" cy="315468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Capacity and cost trade offs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3C2933-FCF9-9304-6B39-77B7FF3DC3E1}"/>
                </a:ext>
              </a:extLst>
            </p:cNvPr>
            <p:cNvSpPr txBox="1">
              <a:spLocks noChangeAspect="1"/>
            </p:cNvSpPr>
            <p:nvPr/>
          </p:nvSpPr>
          <p:spPr>
            <a:xfrm rot="4756797">
              <a:off x="7827627" y="2155313"/>
              <a:ext cx="3154680" cy="315468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Monitoring</a:t>
              </a:r>
            </a:p>
          </p:txBody>
        </p:sp>
        <p:sp>
          <p:nvSpPr>
            <p:cNvPr id="7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7D766C97-4AC8-46C8-9F6E-2A5AFAFA991A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8092744" y="2454394"/>
              <a:ext cx="2556522" cy="2556521"/>
            </a:xfrm>
            <a:prstGeom prst="arc">
              <a:avLst>
                <a:gd name="adj1" fmla="val 8319039"/>
                <a:gd name="adj2" fmla="val 6621275"/>
              </a:avLst>
            </a:prstGeom>
            <a:ln w="25400">
              <a:solidFill>
                <a:srgbClr val="49C5B1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69CD42-8D68-53A8-D525-68AA445321DA}"/>
                </a:ext>
              </a:extLst>
            </p:cNvPr>
            <p:cNvSpPr txBox="1">
              <a:spLocks noChangeAspect="1"/>
            </p:cNvSpPr>
            <p:nvPr/>
          </p:nvSpPr>
          <p:spPr>
            <a:xfrm rot="16881835">
              <a:off x="7793665" y="2155314"/>
              <a:ext cx="3154680" cy="315468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Security and data privacy</a:t>
              </a:r>
            </a:p>
          </p:txBody>
        </p:sp>
        <p:sp>
          <p:nvSpPr>
            <p:cNvPr id="9" name="TextBox 8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502FF563-2B9F-C61D-F551-284E40FE5C4B}"/>
                </a:ext>
              </a:extLst>
            </p:cNvPr>
            <p:cNvSpPr txBox="1"/>
            <p:nvPr/>
          </p:nvSpPr>
          <p:spPr>
            <a:xfrm>
              <a:off x="8139896" y="5725319"/>
              <a:ext cx="2458081" cy="366659"/>
            </a:xfrm>
            <a:prstGeom prst="rect">
              <a:avLst/>
            </a:prstGeom>
            <a:noFill/>
          </p:spPr>
          <p:txBody>
            <a:bodyPr wrap="square" lIns="43734" tIns="21867" rIns="43734" bIns="21867" rtlCol="0"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1500" dirty="0">
                  <a:solidFill>
                    <a:srgbClr val="49C5B1"/>
                  </a:solidFill>
                  <a:latin typeface="+mj-lt"/>
                </a:rPr>
                <a:t>Operationalize</a:t>
              </a:r>
              <a:r>
                <a:rPr lang="en-GB" sz="1500" kern="1200" dirty="0">
                  <a:solidFill>
                    <a:srgbClr val="49C5B1"/>
                  </a:solidFill>
                  <a:latin typeface="+mj-lt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E87C1C8-0949-1D4F-4529-103D231636D0}"/>
                </a:ext>
              </a:extLst>
            </p:cNvPr>
            <p:cNvSpPr txBox="1">
              <a:spLocks noChangeAspect="1"/>
            </p:cNvSpPr>
            <p:nvPr/>
          </p:nvSpPr>
          <p:spPr>
            <a:xfrm rot="8914425">
              <a:off x="7794699" y="2155314"/>
              <a:ext cx="3154680" cy="315468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>
                  <a:solidFill>
                    <a:srgbClr val="FFFFFF"/>
                  </a:solidFill>
                  <a:latin typeface="Segoe UI Semibold"/>
                  <a:ea typeface="+mn-ea"/>
                  <a:cs typeface="+mn-cs"/>
                </a:rPr>
                <a:t>Deploy LLM App/UI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38E9ED-B6F9-82D6-0E96-0F54315DB37A}"/>
                </a:ext>
              </a:extLst>
            </p:cNvPr>
            <p:cNvSpPr txBox="1">
              <a:spLocks noChangeAspect="1"/>
            </p:cNvSpPr>
            <p:nvPr/>
          </p:nvSpPr>
          <p:spPr>
            <a:xfrm rot="13323263">
              <a:off x="7794699" y="2155314"/>
              <a:ext cx="3154680" cy="315468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Content Filtering</a:t>
              </a:r>
            </a:p>
          </p:txBody>
        </p:sp>
        <p:sp>
          <p:nvSpPr>
            <p:cNvPr id="12" name="PREPARE FOR APP DEPLOYMENT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AAFDDEA8-DF15-C6AA-E768-46D67DC49DCC}"/>
                </a:ext>
              </a:extLst>
            </p:cNvPr>
            <p:cNvSpPr txBox="1"/>
            <p:nvPr/>
          </p:nvSpPr>
          <p:spPr>
            <a:xfrm rot="21253932">
              <a:off x="5494605" y="1375441"/>
              <a:ext cx="3943516" cy="2744172"/>
            </a:xfrm>
            <a:prstGeom prst="ellipse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686236"/>
                </a:avLst>
              </a:prstTxWarp>
              <a:spAutoFit/>
            </a:bodyPr>
            <a:lstStyle/>
            <a:p>
              <a:pPr algn="ctr" defTabSz="544222">
                <a:lnSpc>
                  <a:spcPct val="120000"/>
                </a:lnSpc>
                <a:buClrTx/>
                <a:defRPr/>
              </a:pPr>
              <a:r>
                <a:rPr lang="en-US" sz="750" kern="1200" spc="24" dirty="0">
                  <a:ln w="3175">
                    <a:noFill/>
                  </a:ln>
                  <a:solidFill>
                    <a:schemeClr val="tx2"/>
                  </a:solidFill>
                  <a:latin typeface="+mj-lt"/>
                  <a:ea typeface="+mn-ea"/>
                  <a:cs typeface="Segoe UI Semibold" panose="020B0702040204020203" pitchFamily="34" charset="0"/>
                </a:rPr>
                <a:t>ADVANCE PROJECT</a:t>
              </a:r>
              <a:endParaRPr lang="en-US" sz="750" u="sng" kern="1200" spc="24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3" name="SEND FEEDBACK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BCDA7382-B5FC-5922-753E-3FE36037ECED}"/>
                </a:ext>
              </a:extLst>
            </p:cNvPr>
            <p:cNvSpPr txBox="1"/>
            <p:nvPr/>
          </p:nvSpPr>
          <p:spPr>
            <a:xfrm>
              <a:off x="6699366" y="4755930"/>
              <a:ext cx="1720517" cy="783090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663301"/>
                </a:avLst>
              </a:prstTxWarp>
              <a:spAutoFit/>
            </a:bodyPr>
            <a:lstStyle/>
            <a:p>
              <a:pPr algn="ctr" defTabSz="544222">
                <a:lnSpc>
                  <a:spcPct val="120000"/>
                </a:lnSpc>
                <a:buClrTx/>
                <a:defRPr/>
              </a:pPr>
              <a:r>
                <a:rPr lang="en-US" sz="750" kern="1200" spc="24" dirty="0">
                  <a:ln w="3175">
                    <a:noFill/>
                  </a:ln>
                  <a:solidFill>
                    <a:srgbClr val="49C5B1"/>
                  </a:solidFill>
                  <a:latin typeface="+mj-lt"/>
                  <a:ea typeface="+mn-ea"/>
                  <a:cs typeface="Segoe UI Semibold" panose="020B0702040204020203" pitchFamily="34" charset="0"/>
                </a:rPr>
                <a:t>REVERT PROJECT</a:t>
              </a:r>
            </a:p>
          </p:txBody>
        </p:sp>
        <p:sp>
          <p:nvSpPr>
            <p:cNvPr id="14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2FBDBC05-36C7-1DB3-1008-4776CF53D364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5807773" y="1891732"/>
              <a:ext cx="3608275" cy="3608274"/>
            </a:xfrm>
            <a:prstGeom prst="arc">
              <a:avLst>
                <a:gd name="adj1" fmla="val 3543377"/>
                <a:gd name="adj2" fmla="val 7877199"/>
              </a:avLst>
            </a:prstGeom>
            <a:ln w="25400">
              <a:solidFill>
                <a:schemeClr val="accent1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15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23BFC22E-1472-AE78-141A-67EE05B15AC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597118" y="1766566"/>
              <a:ext cx="3943514" cy="3943513"/>
            </a:xfrm>
            <a:prstGeom prst="arc">
              <a:avLst>
                <a:gd name="adj1" fmla="val 2950208"/>
                <a:gd name="adj2" fmla="val 7486031"/>
              </a:avLst>
            </a:prstGeom>
            <a:ln w="25400">
              <a:solidFill>
                <a:schemeClr val="accent3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833D08-A324-61A7-8716-D22BF6263058}"/>
              </a:ext>
            </a:extLst>
          </p:cNvPr>
          <p:cNvGrpSpPr/>
          <p:nvPr/>
        </p:nvGrpSpPr>
        <p:grpSpPr>
          <a:xfrm>
            <a:off x="2192766" y="2024836"/>
            <a:ext cx="2050050" cy="2794517"/>
            <a:chOff x="1029575" y="2365954"/>
            <a:chExt cx="2733400" cy="3726022"/>
          </a:xfrm>
        </p:grpSpPr>
        <p:sp>
          <p:nvSpPr>
            <p:cNvPr id="17" name="Circle: Hollow 16">
              <a:extLst>
                <a:ext uri="{FF2B5EF4-FFF2-40B4-BE49-F238E27FC236}">
                  <a16:creationId xmlns:a16="http://schemas.microsoft.com/office/drawing/2014/main" id="{6362ACF1-9F35-3C3D-B88F-AC2FD223020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29575" y="2365954"/>
              <a:ext cx="2733400" cy="2733400"/>
            </a:xfrm>
            <a:prstGeom prst="donut">
              <a:avLst>
                <a:gd name="adj" fmla="val 12613"/>
              </a:avLst>
            </a:prstGeom>
            <a:solidFill>
              <a:srgbClr val="8661C5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C66300D-4FE4-C28D-F493-719213BFBEEB}"/>
                </a:ext>
              </a:extLst>
            </p:cNvPr>
            <p:cNvSpPr txBox="1">
              <a:spLocks noChangeAspect="1"/>
            </p:cNvSpPr>
            <p:nvPr/>
          </p:nvSpPr>
          <p:spPr>
            <a:xfrm rot="16200000">
              <a:off x="1230416" y="2566794"/>
              <a:ext cx="2331720" cy="233172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4201488"/>
                </a:avLst>
              </a:prstTxWarp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  <a:latin typeface="+mj-lt"/>
                </a:rPr>
                <a:t>Pick a flagship model</a:t>
              </a:r>
              <a:endParaRPr lang="en-GB" sz="900" kern="1200" dirty="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4B6A1A1-5F87-4EEC-E220-ACA69D116167}"/>
                </a:ext>
              </a:extLst>
            </p:cNvPr>
            <p:cNvSpPr txBox="1">
              <a:spLocks noChangeAspect="1"/>
            </p:cNvSpPr>
            <p:nvPr/>
          </p:nvSpPr>
          <p:spPr>
            <a:xfrm rot="11682144">
              <a:off x="1230415" y="2566794"/>
              <a:ext cx="2331720" cy="233172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3727663"/>
                </a:avLst>
              </a:prstTxWarp>
              <a:spAutoFit/>
            </a:bodyPr>
            <a:lstStyle/>
            <a:p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Define use cases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B3D8E0-36E7-200B-21F2-B37D05A03C96}"/>
                </a:ext>
              </a:extLst>
            </p:cNvPr>
            <p:cNvSpPr txBox="1">
              <a:spLocks noChangeAspect="1"/>
            </p:cNvSpPr>
            <p:nvPr/>
          </p:nvSpPr>
          <p:spPr>
            <a:xfrm rot="5400000">
              <a:off x="1240333" y="2587495"/>
              <a:ext cx="2331720" cy="233172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2970969"/>
                </a:avLst>
              </a:prstTxWarp>
              <a:spAutoFit/>
            </a:bodyPr>
            <a:lstStyle/>
            <a:p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           Build proto</a:t>
              </a:r>
              <a:r>
                <a:rPr lang="en-GB" sz="900" dirty="0">
                  <a:solidFill>
                    <a:schemeClr val="bg1"/>
                  </a:solidFill>
                  <a:latin typeface="+mj-lt"/>
                </a:rPr>
                <a:t>types</a:t>
              </a:r>
              <a:endParaRPr lang="en-GB" sz="900" kern="1200" dirty="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1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823BA9C7-BD69-7738-87C5-54C2D93D2D5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1481875" y="2818254"/>
              <a:ext cx="1828801" cy="1828800"/>
            </a:xfrm>
            <a:prstGeom prst="arc">
              <a:avLst>
                <a:gd name="adj1" fmla="val 8319039"/>
                <a:gd name="adj2" fmla="val 6621275"/>
              </a:avLst>
            </a:prstGeom>
            <a:ln w="25400">
              <a:solidFill>
                <a:srgbClr val="8661C5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B05421-44C3-57A1-3C4A-629CB2FF9823}"/>
                </a:ext>
              </a:extLst>
            </p:cNvPr>
            <p:cNvSpPr txBox="1">
              <a:spLocks noChangeAspect="1"/>
            </p:cNvSpPr>
            <p:nvPr/>
          </p:nvSpPr>
          <p:spPr>
            <a:xfrm rot="1643445">
              <a:off x="1177369" y="2553674"/>
              <a:ext cx="2480459" cy="2480459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2613819"/>
                </a:avLst>
              </a:prstTxWarp>
              <a:spAutoFit/>
            </a:bodyPr>
            <a:lstStyle/>
            <a:p>
              <a:r>
                <a:rPr lang="en-GB" sz="900" dirty="0">
                  <a:solidFill>
                    <a:schemeClr val="bg1"/>
                  </a:solidFill>
                  <a:latin typeface="+mj-lt"/>
                </a:rPr>
                <a:t>Establish feasibility </a:t>
              </a:r>
              <a:endParaRPr lang="en-GB" sz="900" kern="1200" dirty="0">
                <a:solidFill>
                  <a:schemeClr val="bg1"/>
                </a:solidFill>
                <a:latin typeface="+mj-lt"/>
                <a:ea typeface="+mn-ea"/>
                <a:cs typeface="+mn-cs"/>
              </a:endParaRPr>
            </a:p>
          </p:txBody>
        </p:sp>
        <p:sp>
          <p:nvSpPr>
            <p:cNvPr id="23" name="TextBox 22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48D15E9F-6A86-F743-B78C-3D005045CA25}"/>
                </a:ext>
              </a:extLst>
            </p:cNvPr>
            <p:cNvSpPr txBox="1"/>
            <p:nvPr/>
          </p:nvSpPr>
          <p:spPr>
            <a:xfrm>
              <a:off x="1217028" y="5725317"/>
              <a:ext cx="2358495" cy="366659"/>
            </a:xfrm>
            <a:prstGeom prst="rect">
              <a:avLst/>
            </a:prstGeom>
            <a:noFill/>
          </p:spPr>
          <p:txBody>
            <a:bodyPr wrap="square" lIns="43734" tIns="21867" rIns="43734" bIns="21867" rtlCol="0"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1500" kern="1200" dirty="0">
                  <a:solidFill>
                    <a:srgbClr val="8661C5"/>
                  </a:solidFill>
                  <a:latin typeface="+mj-lt"/>
                  <a:ea typeface="+mn-ea"/>
                  <a:cs typeface="+mn-cs"/>
                </a:rPr>
                <a:t>Prototype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CA08865-170D-ACA1-6869-3294E3B86449}"/>
              </a:ext>
            </a:extLst>
          </p:cNvPr>
          <p:cNvGrpSpPr/>
          <p:nvPr/>
        </p:nvGrpSpPr>
        <p:grpSpPr>
          <a:xfrm>
            <a:off x="2788516" y="1560499"/>
            <a:ext cx="4098609" cy="3258855"/>
            <a:chOff x="1823908" y="1746837"/>
            <a:chExt cx="5464812" cy="4345141"/>
          </a:xfrm>
        </p:grpSpPr>
        <p:sp>
          <p:nvSpPr>
            <p:cNvPr id="25" name="Circle: Hollow 24">
              <a:extLst>
                <a:ext uri="{FF2B5EF4-FFF2-40B4-BE49-F238E27FC236}">
                  <a16:creationId xmlns:a16="http://schemas.microsoft.com/office/drawing/2014/main" id="{C076095D-9CDC-44F0-FA1D-5C4C9A9144CB}"/>
                </a:ext>
              </a:extLst>
            </p:cNvPr>
            <p:cNvSpPr>
              <a:spLocks noChangeAspect="1"/>
            </p:cNvSpPr>
            <p:nvPr/>
          </p:nvSpPr>
          <p:spPr bwMode="auto">
            <a:xfrm rot="1000141">
              <a:off x="4051772" y="2114180"/>
              <a:ext cx="3236948" cy="3236948"/>
            </a:xfrm>
            <a:prstGeom prst="donut">
              <a:avLst>
                <a:gd name="adj" fmla="val 11285"/>
              </a:avLst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500" kern="1200">
                <a:solidFill>
                  <a:srgbClr val="091F2C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C795906-75CF-B213-174D-AF7A24C01188}"/>
                </a:ext>
              </a:extLst>
            </p:cNvPr>
            <p:cNvSpPr txBox="1">
              <a:spLocks noChangeAspect="1"/>
            </p:cNvSpPr>
            <p:nvPr/>
          </p:nvSpPr>
          <p:spPr>
            <a:xfrm rot="10800000">
              <a:off x="4252926" y="2315334"/>
              <a:ext cx="2834640" cy="283464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Model selection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1A24109-C2A2-36E2-BB7B-BAE4EDC2614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4252927" y="2315334"/>
              <a:ext cx="2834640" cy="2834640"/>
            </a:xfrm>
            <a:prstGeom prst="rect">
              <a:avLst/>
            </a:prstGeom>
            <a:noFill/>
          </p:spPr>
          <p:txBody>
            <a:bodyPr spcFirstLastPara="1" wrap="square" lIns="0" tIns="0" rIns="0" bIns="0" numCol="1" rtlCol="0">
              <a:prstTxWarp prst="textArchUp">
                <a:avLst>
                  <a:gd name="adj" fmla="val 11454765"/>
                </a:avLst>
              </a:prstTxWarp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900" kern="1200" dirty="0">
                  <a:solidFill>
                    <a:schemeClr val="bg1"/>
                  </a:solidFill>
                  <a:latin typeface="+mj-lt"/>
                  <a:ea typeface="+mn-ea"/>
                  <a:cs typeface="+mn-cs"/>
                </a:rPr>
                <a:t> Techniques - Prompt Engineering, RAG, Fine-tuning</a:t>
              </a:r>
            </a:p>
          </p:txBody>
        </p:sp>
        <p:sp>
          <p:nvSpPr>
            <p:cNvPr id="28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BF92F5D9-AD5D-36F3-B767-5B3A84F71B89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4527246" y="2589654"/>
              <a:ext cx="2286001" cy="2286000"/>
            </a:xfrm>
            <a:prstGeom prst="arc">
              <a:avLst>
                <a:gd name="adj1" fmla="val 7569981"/>
                <a:gd name="adj2" fmla="val 6808147"/>
              </a:avLst>
            </a:prstGeom>
            <a:ln w="25400">
              <a:solidFill>
                <a:schemeClr val="tx2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9" name="REVERT PROJECT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887BFE2F-8577-8C3A-F4F6-433087212C91}"/>
                </a:ext>
              </a:extLst>
            </p:cNvPr>
            <p:cNvSpPr txBox="1"/>
            <p:nvPr/>
          </p:nvSpPr>
          <p:spPr>
            <a:xfrm>
              <a:off x="2845531" y="4546725"/>
              <a:ext cx="1576387" cy="738205"/>
            </a:xfrm>
            <a:prstGeom prst="rect">
              <a:avLst/>
            </a:prstGeom>
            <a:noFill/>
          </p:spPr>
          <p:txBody>
            <a:bodyPr wrap="none" rtlCol="0">
              <a:prstTxWarp prst="textArchDown">
                <a:avLst>
                  <a:gd name="adj" fmla="val 1375053"/>
                </a:avLst>
              </a:prstTxWarp>
              <a:spAutoFit/>
            </a:bodyPr>
            <a:lstStyle/>
            <a:p>
              <a:pPr algn="ctr" defTabSz="544222">
                <a:lnSpc>
                  <a:spcPct val="120000"/>
                </a:lnSpc>
                <a:buClrTx/>
                <a:defRPr/>
              </a:pPr>
              <a:r>
                <a:rPr lang="en-US" sz="750" kern="1200" spc="24">
                  <a:ln w="3175">
                    <a:noFill/>
                  </a:ln>
                  <a:solidFill>
                    <a:schemeClr val="tx2"/>
                  </a:solidFill>
                  <a:latin typeface="+mj-lt"/>
                  <a:ea typeface="+mn-ea"/>
                  <a:cs typeface="Segoe UI Semibold" panose="020B0702040204020203" pitchFamily="34" charset="0"/>
                </a:rPr>
                <a:t>REVERT PROJECT</a:t>
              </a:r>
            </a:p>
          </p:txBody>
        </p:sp>
        <p:sp>
          <p:nvSpPr>
            <p:cNvPr id="30" name="ADVANCE PROJECT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A04E94D5-59A2-9F4F-000B-92F34F0D880A}"/>
                </a:ext>
              </a:extLst>
            </p:cNvPr>
            <p:cNvSpPr txBox="1"/>
            <p:nvPr/>
          </p:nvSpPr>
          <p:spPr>
            <a:xfrm>
              <a:off x="2726810" y="1746837"/>
              <a:ext cx="2474951" cy="1222996"/>
            </a:xfrm>
            <a:prstGeom prst="ellipse">
              <a:avLst/>
            </a:prstGeom>
            <a:noFill/>
          </p:spPr>
          <p:txBody>
            <a:bodyPr wrap="none" rtlCol="0">
              <a:prstTxWarp prst="textArchUp">
                <a:avLst>
                  <a:gd name="adj" fmla="val 12451684"/>
                </a:avLst>
              </a:prstTxWarp>
              <a:spAutoFit/>
            </a:bodyPr>
            <a:lstStyle/>
            <a:p>
              <a:pPr algn="ctr" defTabSz="544222">
                <a:lnSpc>
                  <a:spcPct val="120000"/>
                </a:lnSpc>
                <a:buClrTx/>
                <a:defRPr/>
              </a:pPr>
              <a:r>
                <a:rPr lang="en-US" sz="750" kern="1200" spc="24">
                  <a:ln w="3175">
                    <a:noFill/>
                  </a:ln>
                  <a:solidFill>
                    <a:srgbClr val="8661C5"/>
                  </a:solidFill>
                  <a:latin typeface="+mj-lt"/>
                  <a:ea typeface="+mn-ea"/>
                  <a:cs typeface="Segoe UI Semibold" panose="020B0702040204020203" pitchFamily="34" charset="0"/>
                </a:rPr>
                <a:t>ADVANCE PROJECT </a:t>
              </a:r>
            </a:p>
          </p:txBody>
        </p:sp>
        <p:sp>
          <p:nvSpPr>
            <p:cNvPr id="31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4C39DE32-76B2-32AD-AB3F-87E2BBC6FA96}"/>
                </a:ext>
              </a:extLst>
            </p:cNvPr>
            <p:cNvSpPr>
              <a:spLocks noChangeAspect="1"/>
            </p:cNvSpPr>
            <p:nvPr/>
          </p:nvSpPr>
          <p:spPr>
            <a:xfrm flipV="1">
              <a:off x="2175883" y="2059711"/>
              <a:ext cx="3608275" cy="3608274"/>
            </a:xfrm>
            <a:prstGeom prst="arc">
              <a:avLst>
                <a:gd name="adj1" fmla="val 3543377"/>
                <a:gd name="adj2" fmla="val 7877199"/>
              </a:avLst>
            </a:prstGeom>
            <a:ln w="25400">
              <a:solidFill>
                <a:srgbClr val="8661C5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2" name="Inner &gt; Middle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FFA9DAF0-A3E2-11B1-E1A6-A77582F7D53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823908" y="1828042"/>
              <a:ext cx="3608275" cy="3608274"/>
            </a:xfrm>
            <a:prstGeom prst="arc">
              <a:avLst>
                <a:gd name="adj1" fmla="val 3234220"/>
                <a:gd name="adj2" fmla="val 7877199"/>
              </a:avLst>
            </a:prstGeom>
            <a:ln w="25400">
              <a:solidFill>
                <a:schemeClr val="tx2"/>
              </a:solidFill>
              <a:prstDash val="dash"/>
              <a:headEnd type="arrow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555371">
                <a:buClrTx/>
                <a:defRPr/>
              </a:pPr>
              <a:endParaRPr lang="en-GB" sz="1072" kern="120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33" name="TextBox 32" descr="This slide is a diagram of the ML hero scenarios with key activities in each loop and transitions between indicated to show a lifecycle.&#10;&#10;The set-up and management scenario surrounds the 3 data science loops, indicating the role of security, privacy, cost, and policy controls.&#10;&#10;The data science loops from left to right:&#10;&#10;The starting point is the business need, which begins the Inner Loop scenario activities of hypothesis development, gathering and preparing data, prototyping or acquiring model architecture, and experimentation &amp; evaluation which continue until the ML pro has come up with a prototype that is work advancing to the next loop. &#10;&#10;Once a decision has been made to invest further in the project, it enters the Middle loop activities: iteration &amp; collaborative training, cloud scale training, evaluating results, and offline validation. These activities may continue for some time until the model is ready to advance toward production.&#10;&#10;The model will then undergo work to prepare it for production as part of transitioning to the Outer loop activities of deploying as a candidate, collecting online metrics, validating online performance, promoting to production, and monitoring. This will continue until either the model needs to return to Middle loop for retraining or be replaced by a challenger model.">
              <a:extLst>
                <a:ext uri="{FF2B5EF4-FFF2-40B4-BE49-F238E27FC236}">
                  <a16:creationId xmlns:a16="http://schemas.microsoft.com/office/drawing/2014/main" id="{00FC7BA6-5767-1CEC-430E-FF05A86944E3}"/>
                </a:ext>
              </a:extLst>
            </p:cNvPr>
            <p:cNvSpPr txBox="1"/>
            <p:nvPr/>
          </p:nvSpPr>
          <p:spPr>
            <a:xfrm>
              <a:off x="4253419" y="5725319"/>
              <a:ext cx="2833656" cy="366659"/>
            </a:xfrm>
            <a:prstGeom prst="rect">
              <a:avLst/>
            </a:prstGeom>
            <a:noFill/>
          </p:spPr>
          <p:txBody>
            <a:bodyPr wrap="square" lIns="43734" tIns="21867" rIns="43734" bIns="21867" rtlCol="0" anchor="t">
              <a:spAutoFit/>
            </a:bodyPr>
            <a:lstStyle/>
            <a:p>
              <a:pPr algn="ctr" defTabSz="555371">
                <a:buClrTx/>
                <a:defRPr/>
              </a:pPr>
              <a:r>
                <a:rPr lang="en-GB" sz="1500" kern="1200" dirty="0">
                  <a:solidFill>
                    <a:schemeClr val="tx2"/>
                  </a:solidFill>
                  <a:latin typeface="+mj-lt"/>
                  <a:ea typeface="+mn-ea"/>
                  <a:cs typeface="+mn-cs"/>
                </a:rPr>
                <a:t>Optimize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2A85444-4B1C-54C4-F9F1-A47965D54E3B}"/>
              </a:ext>
            </a:extLst>
          </p:cNvPr>
          <p:cNvSpPr/>
          <p:nvPr/>
        </p:nvSpPr>
        <p:spPr bwMode="auto">
          <a:xfrm>
            <a:off x="2665462" y="2556431"/>
            <a:ext cx="1165493" cy="10141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463668"/>
                </a:solidFill>
              </a:rPr>
              <a:t>Can AI solve my use case?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CDD5C9E-2755-43E8-3C68-F18C6232F4C8}"/>
              </a:ext>
            </a:extLst>
          </p:cNvPr>
          <p:cNvSpPr/>
          <p:nvPr/>
        </p:nvSpPr>
        <p:spPr bwMode="auto">
          <a:xfrm>
            <a:off x="5021569" y="2482409"/>
            <a:ext cx="1281708" cy="108365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chemeClr val="accent1">
                    <a:lumMod val="75000"/>
                  </a:schemeClr>
                </a:solidFill>
              </a:rPr>
              <a:t>What is the best model for my use case?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C423FC-CC20-07BC-D8B0-D0B6ADBABCAC}"/>
              </a:ext>
            </a:extLst>
          </p:cNvPr>
          <p:cNvSpPr/>
          <p:nvPr/>
        </p:nvSpPr>
        <p:spPr bwMode="auto">
          <a:xfrm>
            <a:off x="7647092" y="2482409"/>
            <a:ext cx="1577603" cy="113130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srgbClr val="225B62"/>
                </a:solidFill>
              </a:rPr>
              <a:t>Can I scale for real-world workloads?</a:t>
            </a:r>
          </a:p>
        </p:txBody>
      </p:sp>
    </p:spTree>
    <p:extLst>
      <p:ext uri="{BB962C8B-B14F-4D97-AF65-F5344CB8AC3E}">
        <p14:creationId xmlns:p14="http://schemas.microsoft.com/office/powerpoint/2010/main" val="343422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D3BFF-C064-9A93-AF24-6DAC1581D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CD32A8-6092-3BF1-1427-4B1FBD18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Azure AI model catalog</a:t>
            </a:r>
          </a:p>
        </p:txBody>
      </p:sp>
    </p:spTree>
    <p:extLst>
      <p:ext uri="{BB962C8B-B14F-4D97-AF65-F5344CB8AC3E}">
        <p14:creationId xmlns:p14="http://schemas.microsoft.com/office/powerpoint/2010/main" val="95778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B68E5-0517-2C8A-425C-8A8C3A475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9EBB6A29-9DFE-A3FC-3824-9063341B4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 dirty="0"/>
              <a:t>Offering a breadth selection of frontier and open models</a:t>
            </a:r>
          </a:p>
        </p:txBody>
      </p:sp>
      <p:pic>
        <p:nvPicPr>
          <p:cNvPr id="474" name="Picture 473">
            <a:extLst>
              <a:ext uri="{FF2B5EF4-FFF2-40B4-BE49-F238E27FC236}">
                <a16:creationId xmlns:a16="http://schemas.microsoft.com/office/drawing/2014/main" id="{46A8F9E8-FBB2-3BC1-7112-2693B756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456"/>
          <a:stretch/>
        </p:blipFill>
        <p:spPr>
          <a:xfrm>
            <a:off x="504020" y="1905275"/>
            <a:ext cx="11183960" cy="43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5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ECC316-D0C3-0D37-9770-46022EFD1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027A37A4-FB78-1C86-C976-287399D2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Security and privacy when running on Azure</a:t>
            </a:r>
          </a:p>
        </p:txBody>
      </p:sp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4C1BF6BD-0A52-6AC8-23F0-06A00C77CB7A}"/>
              </a:ext>
            </a:extLst>
          </p:cNvPr>
          <p:cNvSpPr txBox="1">
            <a:spLocks/>
          </p:cNvSpPr>
          <p:nvPr/>
        </p:nvSpPr>
        <p:spPr>
          <a:xfrm>
            <a:off x="1844355" y="3487260"/>
            <a:ext cx="2448306" cy="507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/>
              <a:t>Data </a:t>
            </a:r>
            <a:br>
              <a:rPr lang="en-US" b="1" dirty="0"/>
            </a:br>
            <a:r>
              <a:rPr lang="en-US" b="1" dirty="0"/>
              <a:t>privacy </a:t>
            </a:r>
          </a:p>
          <a:p>
            <a:endParaRPr lang="en-UA" b="1" dirty="0"/>
          </a:p>
        </p:txBody>
      </p:sp>
      <p:sp>
        <p:nvSpPr>
          <p:cNvPr id="3" name="Text Placeholder 17">
            <a:extLst>
              <a:ext uri="{FF2B5EF4-FFF2-40B4-BE49-F238E27FC236}">
                <a16:creationId xmlns:a16="http://schemas.microsoft.com/office/drawing/2014/main" id="{9DF355B0-0D01-08FE-373A-07E6A804ADD3}"/>
              </a:ext>
            </a:extLst>
          </p:cNvPr>
          <p:cNvSpPr txBox="1">
            <a:spLocks/>
          </p:cNvSpPr>
          <p:nvPr/>
        </p:nvSpPr>
        <p:spPr>
          <a:xfrm>
            <a:off x="4790418" y="3477747"/>
            <a:ext cx="2448306" cy="25391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/>
              <a:t>Security and </a:t>
            </a:r>
            <a:br>
              <a:rPr lang="en-US" b="1" dirty="0"/>
            </a:br>
            <a:r>
              <a:rPr lang="en-US" b="1" dirty="0"/>
              <a:t>Compliance</a:t>
            </a:r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0E2E45C5-F5C1-5AE9-478E-5C047CA4D1C3}"/>
              </a:ext>
            </a:extLst>
          </p:cNvPr>
          <p:cNvSpPr txBox="1">
            <a:spLocks/>
          </p:cNvSpPr>
          <p:nvPr/>
        </p:nvSpPr>
        <p:spPr>
          <a:xfrm>
            <a:off x="7771697" y="3477747"/>
            <a:ext cx="2448306" cy="50783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/>
              <a:t>Responsible AI and</a:t>
            </a:r>
          </a:p>
          <a:p>
            <a:pPr algn="ctr"/>
            <a:r>
              <a:rPr lang="en-US" b="1" dirty="0"/>
              <a:t>Content Safety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63E9EEE-D32B-DB4A-62CE-70875F43B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47932" y="2276734"/>
            <a:ext cx="1142450" cy="1075088"/>
            <a:chOff x="4313282" y="3098742"/>
            <a:chExt cx="670054" cy="670054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B21F019-F065-33C3-3E94-78DAFB78ECF5}"/>
                </a:ext>
              </a:extLst>
            </p:cNvPr>
            <p:cNvSpPr/>
            <p:nvPr/>
          </p:nvSpPr>
          <p:spPr bwMode="auto">
            <a:xfrm>
              <a:off x="4313282" y="3098742"/>
              <a:ext cx="670054" cy="67005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endParaRPr lang="en-US" sz="525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7" name="Graphic 8">
              <a:extLst>
                <a:ext uri="{FF2B5EF4-FFF2-40B4-BE49-F238E27FC236}">
                  <a16:creationId xmlns:a16="http://schemas.microsoft.com/office/drawing/2014/main" id="{C16E4864-32B2-2C97-22A3-190B9953D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82814" y="3249883"/>
              <a:ext cx="330992" cy="367772"/>
            </a:xfrm>
            <a:custGeom>
              <a:avLst/>
              <a:gdLst>
                <a:gd name="connsiteX0" fmla="*/ 267395 w 509324"/>
                <a:gd name="connsiteY0" fmla="*/ 4244 h 565922"/>
                <a:gd name="connsiteX1" fmla="*/ 488102 w 509324"/>
                <a:gd name="connsiteY1" fmla="*/ 84887 h 565922"/>
                <a:gd name="connsiteX2" fmla="*/ 509324 w 509324"/>
                <a:gd name="connsiteY2" fmla="*/ 106109 h 565922"/>
                <a:gd name="connsiteX3" fmla="*/ 509324 w 509324"/>
                <a:gd name="connsiteY3" fmla="*/ 254662 h 565922"/>
                <a:gd name="connsiteX4" fmla="*/ 262443 w 509324"/>
                <a:gd name="connsiteY4" fmla="*/ 564444 h 565922"/>
                <a:gd name="connsiteX5" fmla="*/ 246881 w 509324"/>
                <a:gd name="connsiteY5" fmla="*/ 564444 h 565922"/>
                <a:gd name="connsiteX6" fmla="*/ 0 w 509324"/>
                <a:gd name="connsiteY6" fmla="*/ 254662 h 565922"/>
                <a:gd name="connsiteX7" fmla="*/ 0 w 509324"/>
                <a:gd name="connsiteY7" fmla="*/ 106109 h 565922"/>
                <a:gd name="connsiteX8" fmla="*/ 21222 w 509324"/>
                <a:gd name="connsiteY8" fmla="*/ 84887 h 565922"/>
                <a:gd name="connsiteX9" fmla="*/ 241929 w 509324"/>
                <a:gd name="connsiteY9" fmla="*/ 4244 h 565922"/>
                <a:gd name="connsiteX10" fmla="*/ 267395 w 509324"/>
                <a:gd name="connsiteY10" fmla="*/ 4244 h 565922"/>
                <a:gd name="connsiteX11" fmla="*/ 254662 w 509324"/>
                <a:gd name="connsiteY11" fmla="*/ 396141 h 565922"/>
                <a:gd name="connsiteX12" fmla="*/ 233440 w 509324"/>
                <a:gd name="connsiteY12" fmla="*/ 417363 h 565922"/>
                <a:gd name="connsiteX13" fmla="*/ 254662 w 509324"/>
                <a:gd name="connsiteY13" fmla="*/ 438585 h 565922"/>
                <a:gd name="connsiteX14" fmla="*/ 275884 w 509324"/>
                <a:gd name="connsiteY14" fmla="*/ 417363 h 565922"/>
                <a:gd name="connsiteX15" fmla="*/ 254662 w 509324"/>
                <a:gd name="connsiteY15" fmla="*/ 396141 h 565922"/>
                <a:gd name="connsiteX16" fmla="*/ 254662 w 509324"/>
                <a:gd name="connsiteY16" fmla="*/ 140970 h 565922"/>
                <a:gd name="connsiteX17" fmla="*/ 233638 w 509324"/>
                <a:gd name="connsiteY17" fmla="*/ 159305 h 565922"/>
                <a:gd name="connsiteX18" fmla="*/ 233440 w 509324"/>
                <a:gd name="connsiteY18" fmla="*/ 162191 h 565922"/>
                <a:gd name="connsiteX19" fmla="*/ 233440 w 509324"/>
                <a:gd name="connsiteY19" fmla="*/ 346114 h 565922"/>
                <a:gd name="connsiteX20" fmla="*/ 233638 w 509324"/>
                <a:gd name="connsiteY20" fmla="*/ 349000 h 565922"/>
                <a:gd name="connsiteX21" fmla="*/ 257555 w 509324"/>
                <a:gd name="connsiteY21" fmla="*/ 367131 h 565922"/>
                <a:gd name="connsiteX22" fmla="*/ 275686 w 509324"/>
                <a:gd name="connsiteY22" fmla="*/ 349000 h 565922"/>
                <a:gd name="connsiteX23" fmla="*/ 275884 w 509324"/>
                <a:gd name="connsiteY23" fmla="*/ 346114 h 565922"/>
                <a:gd name="connsiteX24" fmla="*/ 275884 w 509324"/>
                <a:gd name="connsiteY24" fmla="*/ 162191 h 565922"/>
                <a:gd name="connsiteX25" fmla="*/ 275686 w 509324"/>
                <a:gd name="connsiteY25" fmla="*/ 159305 h 565922"/>
                <a:gd name="connsiteX26" fmla="*/ 254662 w 509324"/>
                <a:gd name="connsiteY26" fmla="*/ 140970 h 56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9324" h="565922">
                  <a:moveTo>
                    <a:pt x="267395" y="4244"/>
                  </a:moveTo>
                  <a:cubicBezTo>
                    <a:pt x="339323" y="58204"/>
                    <a:pt x="412751" y="84887"/>
                    <a:pt x="488102" y="84887"/>
                  </a:cubicBezTo>
                  <a:cubicBezTo>
                    <a:pt x="499823" y="84887"/>
                    <a:pt x="509324" y="94389"/>
                    <a:pt x="509324" y="106109"/>
                  </a:cubicBezTo>
                  <a:lnTo>
                    <a:pt x="509324" y="254662"/>
                  </a:lnTo>
                  <a:cubicBezTo>
                    <a:pt x="509324" y="396169"/>
                    <a:pt x="425625" y="500156"/>
                    <a:pt x="262443" y="564444"/>
                  </a:cubicBezTo>
                  <a:cubicBezTo>
                    <a:pt x="257443" y="566415"/>
                    <a:pt x="251881" y="566415"/>
                    <a:pt x="246881" y="564444"/>
                  </a:cubicBezTo>
                  <a:cubicBezTo>
                    <a:pt x="83699" y="500156"/>
                    <a:pt x="0" y="396141"/>
                    <a:pt x="0" y="254662"/>
                  </a:cubicBezTo>
                  <a:lnTo>
                    <a:pt x="0" y="106109"/>
                  </a:lnTo>
                  <a:cubicBezTo>
                    <a:pt x="0" y="94389"/>
                    <a:pt x="9501" y="84887"/>
                    <a:pt x="21222" y="84887"/>
                  </a:cubicBezTo>
                  <a:cubicBezTo>
                    <a:pt x="96574" y="84887"/>
                    <a:pt x="170001" y="58204"/>
                    <a:pt x="241929" y="4244"/>
                  </a:cubicBezTo>
                  <a:cubicBezTo>
                    <a:pt x="249475" y="-1415"/>
                    <a:pt x="259850" y="-1415"/>
                    <a:pt x="267395" y="4244"/>
                  </a:cubicBezTo>
                  <a:close/>
                  <a:moveTo>
                    <a:pt x="254662" y="396141"/>
                  </a:moveTo>
                  <a:cubicBezTo>
                    <a:pt x="242942" y="396141"/>
                    <a:pt x="233440" y="405642"/>
                    <a:pt x="233440" y="417363"/>
                  </a:cubicBezTo>
                  <a:cubicBezTo>
                    <a:pt x="233440" y="429083"/>
                    <a:pt x="242942" y="438585"/>
                    <a:pt x="254662" y="438585"/>
                  </a:cubicBezTo>
                  <a:cubicBezTo>
                    <a:pt x="266383" y="438585"/>
                    <a:pt x="275884" y="429083"/>
                    <a:pt x="275884" y="417363"/>
                  </a:cubicBezTo>
                  <a:cubicBezTo>
                    <a:pt x="275884" y="405642"/>
                    <a:pt x="266383" y="396141"/>
                    <a:pt x="254662" y="396141"/>
                  </a:cubicBezTo>
                  <a:close/>
                  <a:moveTo>
                    <a:pt x="254662" y="140970"/>
                  </a:moveTo>
                  <a:cubicBezTo>
                    <a:pt x="244057" y="140970"/>
                    <a:pt x="235081" y="148799"/>
                    <a:pt x="233638" y="159305"/>
                  </a:cubicBezTo>
                  <a:lnTo>
                    <a:pt x="233440" y="162191"/>
                  </a:lnTo>
                  <a:lnTo>
                    <a:pt x="233440" y="346114"/>
                  </a:lnTo>
                  <a:lnTo>
                    <a:pt x="233638" y="349000"/>
                  </a:lnTo>
                  <a:cubicBezTo>
                    <a:pt x="235236" y="360611"/>
                    <a:pt x="245944" y="368729"/>
                    <a:pt x="257555" y="367131"/>
                  </a:cubicBezTo>
                  <a:cubicBezTo>
                    <a:pt x="266979" y="365835"/>
                    <a:pt x="274389" y="358425"/>
                    <a:pt x="275686" y="349000"/>
                  </a:cubicBezTo>
                  <a:lnTo>
                    <a:pt x="275884" y="346114"/>
                  </a:lnTo>
                  <a:lnTo>
                    <a:pt x="275884" y="162191"/>
                  </a:lnTo>
                  <a:lnTo>
                    <a:pt x="275686" y="159305"/>
                  </a:lnTo>
                  <a:cubicBezTo>
                    <a:pt x="274244" y="148799"/>
                    <a:pt x="265267" y="140970"/>
                    <a:pt x="254662" y="140970"/>
                  </a:cubicBezTo>
                  <a:close/>
                </a:path>
              </a:pathLst>
            </a:custGeom>
            <a:solidFill>
              <a:srgbClr val="F9FAFF"/>
            </a:solidFill>
            <a:ln w="20638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13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040DDC-2B40-BD20-2A16-DCF04000D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97283" y="2276734"/>
            <a:ext cx="1142450" cy="1075088"/>
            <a:chOff x="593768" y="3156896"/>
            <a:chExt cx="731520" cy="73152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400581-21F2-45F1-62E7-6564DB8EC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93768" y="3156896"/>
              <a:ext cx="731520" cy="731520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endParaRPr lang="en-US" sz="525">
                <a:solidFill>
                  <a:srgbClr val="FFFFFF"/>
                </a:solidFill>
                <a:latin typeface="+mj-lt"/>
              </a:endParaRP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51D5619-CCD9-63C9-E94F-6B58D9774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4564" y="3324979"/>
              <a:ext cx="409928" cy="3748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5BB74E-0DCF-BED3-4207-90956305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82666" y="2276734"/>
            <a:ext cx="1142450" cy="1075088"/>
            <a:chOff x="9940201" y="2826250"/>
            <a:chExt cx="670054" cy="670054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C52D0D9-AC54-9D0D-1176-E701DA130F54}"/>
                </a:ext>
              </a:extLst>
            </p:cNvPr>
            <p:cNvSpPr/>
            <p:nvPr/>
          </p:nvSpPr>
          <p:spPr bwMode="auto">
            <a:xfrm>
              <a:off x="9940201" y="2826250"/>
              <a:ext cx="670054" cy="670054"/>
            </a:xfrm>
            <a:prstGeom prst="ellipse">
              <a:avLst/>
            </a:prstGeom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897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/>
              <a:endParaRPr lang="en-US" sz="525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13" name="Graphic 20">
              <a:extLst>
                <a:ext uri="{FF2B5EF4-FFF2-40B4-BE49-F238E27FC236}">
                  <a16:creationId xmlns:a16="http://schemas.microsoft.com/office/drawing/2014/main" id="{CA6C0175-F045-15AB-2652-CC154AAC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094793" y="2985138"/>
              <a:ext cx="360871" cy="352279"/>
            </a:xfrm>
            <a:custGeom>
              <a:avLst/>
              <a:gdLst>
                <a:gd name="connsiteX0" fmla="*/ 235899 w 508090"/>
                <a:gd name="connsiteY0" fmla="*/ 0 h 495993"/>
                <a:gd name="connsiteX1" fmla="*/ 254045 w 508090"/>
                <a:gd name="connsiteY1" fmla="*/ 18146 h 495993"/>
                <a:gd name="connsiteX2" fmla="*/ 254045 w 508090"/>
                <a:gd name="connsiteY2" fmla="*/ 24195 h 495993"/>
                <a:gd name="connsiteX3" fmla="*/ 405263 w 508090"/>
                <a:gd name="connsiteY3" fmla="*/ 24195 h 495993"/>
                <a:gd name="connsiteX4" fmla="*/ 483896 w 508090"/>
                <a:gd name="connsiteY4" fmla="*/ 102828 h 495993"/>
                <a:gd name="connsiteX5" fmla="*/ 483896 w 508090"/>
                <a:gd name="connsiteY5" fmla="*/ 266143 h 495993"/>
                <a:gd name="connsiteX6" fmla="*/ 477654 w 508090"/>
                <a:gd name="connsiteY6" fmla="*/ 266143 h 495993"/>
                <a:gd name="connsiteX7" fmla="*/ 393177 w 508090"/>
                <a:gd name="connsiteY7" fmla="*/ 169562 h 495993"/>
                <a:gd name="connsiteX8" fmla="*/ 296597 w 508090"/>
                <a:gd name="connsiteY8" fmla="*/ 254038 h 495993"/>
                <a:gd name="connsiteX9" fmla="*/ 325444 w 508090"/>
                <a:gd name="connsiteY9" fmla="*/ 326630 h 495993"/>
                <a:gd name="connsiteX10" fmla="*/ 302435 w 508090"/>
                <a:gd name="connsiteY10" fmla="*/ 326630 h 495993"/>
                <a:gd name="connsiteX11" fmla="*/ 241948 w 508090"/>
                <a:gd name="connsiteY11" fmla="*/ 387117 h 495993"/>
                <a:gd name="connsiteX12" fmla="*/ 241948 w 508090"/>
                <a:gd name="connsiteY12" fmla="*/ 399214 h 495993"/>
                <a:gd name="connsiteX13" fmla="*/ 242674 w 508090"/>
                <a:gd name="connsiteY13" fmla="*/ 411311 h 495993"/>
                <a:gd name="connsiteX14" fmla="*/ 183880 w 508090"/>
                <a:gd name="connsiteY14" fmla="*/ 411311 h 495993"/>
                <a:gd name="connsiteX15" fmla="*/ 128837 w 508090"/>
                <a:gd name="connsiteY15" fmla="*/ 477363 h 495993"/>
                <a:gd name="connsiteX16" fmla="*/ 103275 w 508090"/>
                <a:gd name="connsiteY16" fmla="*/ 479698 h 495993"/>
                <a:gd name="connsiteX17" fmla="*/ 100941 w 508090"/>
                <a:gd name="connsiteY17" fmla="*/ 454136 h 495993"/>
                <a:gd name="connsiteX18" fmla="*/ 136652 w 508090"/>
                <a:gd name="connsiteY18" fmla="*/ 411311 h 495993"/>
                <a:gd name="connsiteX19" fmla="*/ 78633 w 508090"/>
                <a:gd name="connsiteY19" fmla="*/ 411311 h 495993"/>
                <a:gd name="connsiteX20" fmla="*/ 0 w 508090"/>
                <a:gd name="connsiteY20" fmla="*/ 332678 h 495993"/>
                <a:gd name="connsiteX21" fmla="*/ 0 w 508090"/>
                <a:gd name="connsiteY21" fmla="*/ 102828 h 495993"/>
                <a:gd name="connsiteX22" fmla="*/ 78633 w 508090"/>
                <a:gd name="connsiteY22" fmla="*/ 24195 h 495993"/>
                <a:gd name="connsiteX23" fmla="*/ 217753 w 508090"/>
                <a:gd name="connsiteY23" fmla="*/ 24195 h 495993"/>
                <a:gd name="connsiteX24" fmla="*/ 217753 w 508090"/>
                <a:gd name="connsiteY24" fmla="*/ 18146 h 495993"/>
                <a:gd name="connsiteX25" fmla="*/ 235899 w 508090"/>
                <a:gd name="connsiteY25" fmla="*/ 0 h 495993"/>
                <a:gd name="connsiteX26" fmla="*/ 96779 w 508090"/>
                <a:gd name="connsiteY26" fmla="*/ 139120 h 495993"/>
                <a:gd name="connsiteX27" fmla="*/ 114925 w 508090"/>
                <a:gd name="connsiteY27" fmla="*/ 157266 h 495993"/>
                <a:gd name="connsiteX28" fmla="*/ 211704 w 508090"/>
                <a:gd name="connsiteY28" fmla="*/ 157266 h 495993"/>
                <a:gd name="connsiteX29" fmla="*/ 229851 w 508090"/>
                <a:gd name="connsiteY29" fmla="*/ 139120 h 495993"/>
                <a:gd name="connsiteX30" fmla="*/ 211704 w 508090"/>
                <a:gd name="connsiteY30" fmla="*/ 120974 h 495993"/>
                <a:gd name="connsiteX31" fmla="*/ 114925 w 508090"/>
                <a:gd name="connsiteY31" fmla="*/ 120974 h 495993"/>
                <a:gd name="connsiteX32" fmla="*/ 96779 w 508090"/>
                <a:gd name="connsiteY32" fmla="*/ 139120 h 495993"/>
                <a:gd name="connsiteX33" fmla="*/ 114925 w 508090"/>
                <a:gd name="connsiteY33" fmla="*/ 193558 h 495993"/>
                <a:gd name="connsiteX34" fmla="*/ 96779 w 508090"/>
                <a:gd name="connsiteY34" fmla="*/ 211704 h 495993"/>
                <a:gd name="connsiteX35" fmla="*/ 114925 w 508090"/>
                <a:gd name="connsiteY35" fmla="*/ 229851 h 495993"/>
                <a:gd name="connsiteX36" fmla="*/ 272191 w 508090"/>
                <a:gd name="connsiteY36" fmla="*/ 229851 h 495993"/>
                <a:gd name="connsiteX37" fmla="*/ 290338 w 508090"/>
                <a:gd name="connsiteY37" fmla="*/ 211704 h 495993"/>
                <a:gd name="connsiteX38" fmla="*/ 272191 w 508090"/>
                <a:gd name="connsiteY38" fmla="*/ 193558 h 495993"/>
                <a:gd name="connsiteX39" fmla="*/ 114925 w 508090"/>
                <a:gd name="connsiteY39" fmla="*/ 193558 h 495993"/>
                <a:gd name="connsiteX40" fmla="*/ 96779 w 508090"/>
                <a:gd name="connsiteY40" fmla="*/ 284289 h 495993"/>
                <a:gd name="connsiteX41" fmla="*/ 114925 w 508090"/>
                <a:gd name="connsiteY41" fmla="*/ 302435 h 495993"/>
                <a:gd name="connsiteX42" fmla="*/ 247997 w 508090"/>
                <a:gd name="connsiteY42" fmla="*/ 302435 h 495993"/>
                <a:gd name="connsiteX43" fmla="*/ 266143 w 508090"/>
                <a:gd name="connsiteY43" fmla="*/ 284289 h 495993"/>
                <a:gd name="connsiteX44" fmla="*/ 247997 w 508090"/>
                <a:gd name="connsiteY44" fmla="*/ 266143 h 495993"/>
                <a:gd name="connsiteX45" fmla="*/ 114925 w 508090"/>
                <a:gd name="connsiteY45" fmla="*/ 266143 h 495993"/>
                <a:gd name="connsiteX46" fmla="*/ 96779 w 508090"/>
                <a:gd name="connsiteY46" fmla="*/ 284289 h 495993"/>
                <a:gd name="connsiteX47" fmla="*/ 435506 w 508090"/>
                <a:gd name="connsiteY47" fmla="*/ 305750 h 495993"/>
                <a:gd name="connsiteX48" fmla="*/ 341449 w 508090"/>
                <a:gd name="connsiteY48" fmla="*/ 308472 h 495993"/>
                <a:gd name="connsiteX49" fmla="*/ 338727 w 508090"/>
                <a:gd name="connsiteY49" fmla="*/ 214414 h 495993"/>
                <a:gd name="connsiteX50" fmla="*/ 432784 w 508090"/>
                <a:gd name="connsiteY50" fmla="*/ 211692 h 495993"/>
                <a:gd name="connsiteX51" fmla="*/ 435506 w 508090"/>
                <a:gd name="connsiteY51" fmla="*/ 305750 h 495993"/>
                <a:gd name="connsiteX52" fmla="*/ 481476 w 508090"/>
                <a:gd name="connsiteY52" fmla="*/ 352131 h 495993"/>
                <a:gd name="connsiteX53" fmla="*/ 471798 w 508090"/>
                <a:gd name="connsiteY53" fmla="*/ 350824 h 495993"/>
                <a:gd name="connsiteX54" fmla="*/ 302435 w 508090"/>
                <a:gd name="connsiteY54" fmla="*/ 350824 h 495993"/>
                <a:gd name="connsiteX55" fmla="*/ 266143 w 508090"/>
                <a:gd name="connsiteY55" fmla="*/ 387117 h 495993"/>
                <a:gd name="connsiteX56" fmla="*/ 266143 w 508090"/>
                <a:gd name="connsiteY56" fmla="*/ 399214 h 495993"/>
                <a:gd name="connsiteX57" fmla="*/ 267111 w 508090"/>
                <a:gd name="connsiteY57" fmla="*/ 411311 h 495993"/>
                <a:gd name="connsiteX58" fmla="*/ 387117 w 508090"/>
                <a:gd name="connsiteY58" fmla="*/ 495993 h 495993"/>
                <a:gd name="connsiteX59" fmla="*/ 508091 w 508090"/>
                <a:gd name="connsiteY59" fmla="*/ 399214 h 495993"/>
                <a:gd name="connsiteX60" fmla="*/ 508091 w 508090"/>
                <a:gd name="connsiteY60" fmla="*/ 387117 h 495993"/>
                <a:gd name="connsiteX61" fmla="*/ 481476 w 508090"/>
                <a:gd name="connsiteY61" fmla="*/ 352131 h 49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08090" h="495993">
                  <a:moveTo>
                    <a:pt x="235899" y="0"/>
                  </a:moveTo>
                  <a:cubicBezTo>
                    <a:pt x="245921" y="0"/>
                    <a:pt x="254045" y="8124"/>
                    <a:pt x="254045" y="18146"/>
                  </a:cubicBezTo>
                  <a:lnTo>
                    <a:pt x="254045" y="24195"/>
                  </a:lnTo>
                  <a:lnTo>
                    <a:pt x="405263" y="24195"/>
                  </a:lnTo>
                  <a:cubicBezTo>
                    <a:pt x="448691" y="24195"/>
                    <a:pt x="483896" y="59400"/>
                    <a:pt x="483896" y="102828"/>
                  </a:cubicBezTo>
                  <a:lnTo>
                    <a:pt x="483896" y="266143"/>
                  </a:lnTo>
                  <a:lnTo>
                    <a:pt x="477654" y="266143"/>
                  </a:lnTo>
                  <a:cubicBezTo>
                    <a:pt x="480996" y="216145"/>
                    <a:pt x="443175" y="172905"/>
                    <a:pt x="393177" y="169562"/>
                  </a:cubicBezTo>
                  <a:cubicBezTo>
                    <a:pt x="343180" y="166220"/>
                    <a:pt x="299939" y="204041"/>
                    <a:pt x="296597" y="254038"/>
                  </a:cubicBezTo>
                  <a:cubicBezTo>
                    <a:pt x="294771" y="281348"/>
                    <a:pt x="305371" y="308022"/>
                    <a:pt x="325444" y="326630"/>
                  </a:cubicBezTo>
                  <a:lnTo>
                    <a:pt x="302435" y="326630"/>
                  </a:lnTo>
                  <a:cubicBezTo>
                    <a:pt x="269029" y="326630"/>
                    <a:pt x="241948" y="353711"/>
                    <a:pt x="241948" y="387117"/>
                  </a:cubicBezTo>
                  <a:lnTo>
                    <a:pt x="241948" y="399214"/>
                  </a:lnTo>
                  <a:cubicBezTo>
                    <a:pt x="241948" y="403279"/>
                    <a:pt x="242190" y="407319"/>
                    <a:pt x="242674" y="411311"/>
                  </a:cubicBezTo>
                  <a:lnTo>
                    <a:pt x="183880" y="411311"/>
                  </a:lnTo>
                  <a:lnTo>
                    <a:pt x="128837" y="477363"/>
                  </a:lnTo>
                  <a:cubicBezTo>
                    <a:pt x="122423" y="485067"/>
                    <a:pt x="110979" y="486112"/>
                    <a:pt x="103275" y="479698"/>
                  </a:cubicBezTo>
                  <a:cubicBezTo>
                    <a:pt x="95572" y="473284"/>
                    <a:pt x="94527" y="461840"/>
                    <a:pt x="100941" y="454136"/>
                  </a:cubicBezTo>
                  <a:lnTo>
                    <a:pt x="136652" y="411311"/>
                  </a:lnTo>
                  <a:lnTo>
                    <a:pt x="78633" y="411311"/>
                  </a:lnTo>
                  <a:cubicBezTo>
                    <a:pt x="35205" y="411311"/>
                    <a:pt x="0" y="376106"/>
                    <a:pt x="0" y="332678"/>
                  </a:cubicBezTo>
                  <a:lnTo>
                    <a:pt x="0" y="102828"/>
                  </a:lnTo>
                  <a:cubicBezTo>
                    <a:pt x="0" y="59400"/>
                    <a:pt x="35205" y="24195"/>
                    <a:pt x="78633" y="24195"/>
                  </a:cubicBezTo>
                  <a:lnTo>
                    <a:pt x="217753" y="24195"/>
                  </a:lnTo>
                  <a:lnTo>
                    <a:pt x="217753" y="18146"/>
                  </a:lnTo>
                  <a:cubicBezTo>
                    <a:pt x="217753" y="8124"/>
                    <a:pt x="225877" y="0"/>
                    <a:pt x="235899" y="0"/>
                  </a:cubicBezTo>
                  <a:close/>
                  <a:moveTo>
                    <a:pt x="96779" y="139120"/>
                  </a:moveTo>
                  <a:cubicBezTo>
                    <a:pt x="96779" y="149137"/>
                    <a:pt x="104909" y="157266"/>
                    <a:pt x="114925" y="157266"/>
                  </a:cubicBezTo>
                  <a:lnTo>
                    <a:pt x="211704" y="157266"/>
                  </a:lnTo>
                  <a:cubicBezTo>
                    <a:pt x="221726" y="157266"/>
                    <a:pt x="229851" y="149142"/>
                    <a:pt x="229851" y="139120"/>
                  </a:cubicBezTo>
                  <a:cubicBezTo>
                    <a:pt x="229851" y="129098"/>
                    <a:pt x="221726" y="120974"/>
                    <a:pt x="211704" y="120974"/>
                  </a:cubicBezTo>
                  <a:lnTo>
                    <a:pt x="114925" y="120974"/>
                  </a:lnTo>
                  <a:cubicBezTo>
                    <a:pt x="104903" y="120974"/>
                    <a:pt x="96779" y="129098"/>
                    <a:pt x="96779" y="139120"/>
                  </a:cubicBezTo>
                  <a:close/>
                  <a:moveTo>
                    <a:pt x="114925" y="193558"/>
                  </a:moveTo>
                  <a:cubicBezTo>
                    <a:pt x="104903" y="193558"/>
                    <a:pt x="96779" y="201683"/>
                    <a:pt x="96779" y="211704"/>
                  </a:cubicBezTo>
                  <a:cubicBezTo>
                    <a:pt x="96779" y="221726"/>
                    <a:pt x="104903" y="229851"/>
                    <a:pt x="114925" y="229851"/>
                  </a:cubicBezTo>
                  <a:lnTo>
                    <a:pt x="272191" y="229851"/>
                  </a:lnTo>
                  <a:cubicBezTo>
                    <a:pt x="282213" y="229851"/>
                    <a:pt x="290338" y="221726"/>
                    <a:pt x="290338" y="211704"/>
                  </a:cubicBezTo>
                  <a:cubicBezTo>
                    <a:pt x="290338" y="201683"/>
                    <a:pt x="282213" y="193558"/>
                    <a:pt x="272191" y="193558"/>
                  </a:cubicBezTo>
                  <a:lnTo>
                    <a:pt x="114925" y="193558"/>
                  </a:lnTo>
                  <a:close/>
                  <a:moveTo>
                    <a:pt x="96779" y="284289"/>
                  </a:moveTo>
                  <a:cubicBezTo>
                    <a:pt x="96779" y="294305"/>
                    <a:pt x="104909" y="302435"/>
                    <a:pt x="114925" y="302435"/>
                  </a:cubicBezTo>
                  <a:lnTo>
                    <a:pt x="247997" y="302435"/>
                  </a:lnTo>
                  <a:cubicBezTo>
                    <a:pt x="258018" y="302435"/>
                    <a:pt x="266143" y="294311"/>
                    <a:pt x="266143" y="284289"/>
                  </a:cubicBezTo>
                  <a:cubicBezTo>
                    <a:pt x="266143" y="274267"/>
                    <a:pt x="258018" y="266143"/>
                    <a:pt x="247997" y="266143"/>
                  </a:cubicBezTo>
                  <a:lnTo>
                    <a:pt x="114925" y="266143"/>
                  </a:lnTo>
                  <a:cubicBezTo>
                    <a:pt x="104903" y="266143"/>
                    <a:pt x="96779" y="274267"/>
                    <a:pt x="96779" y="284289"/>
                  </a:cubicBezTo>
                  <a:close/>
                  <a:moveTo>
                    <a:pt x="435506" y="305750"/>
                  </a:moveTo>
                  <a:cubicBezTo>
                    <a:pt x="410285" y="332474"/>
                    <a:pt x="368174" y="333693"/>
                    <a:pt x="341449" y="308472"/>
                  </a:cubicBezTo>
                  <a:cubicBezTo>
                    <a:pt x="314724" y="283250"/>
                    <a:pt x="313506" y="241139"/>
                    <a:pt x="338727" y="214414"/>
                  </a:cubicBezTo>
                  <a:cubicBezTo>
                    <a:pt x="363949" y="187689"/>
                    <a:pt x="406060" y="186471"/>
                    <a:pt x="432784" y="211692"/>
                  </a:cubicBezTo>
                  <a:cubicBezTo>
                    <a:pt x="459509" y="236914"/>
                    <a:pt x="460728" y="279025"/>
                    <a:pt x="435506" y="305750"/>
                  </a:cubicBezTo>
                  <a:close/>
                  <a:moveTo>
                    <a:pt x="481476" y="352131"/>
                  </a:moveTo>
                  <a:cubicBezTo>
                    <a:pt x="478324" y="351262"/>
                    <a:pt x="475068" y="350823"/>
                    <a:pt x="471798" y="350824"/>
                  </a:cubicBezTo>
                  <a:lnTo>
                    <a:pt x="302435" y="350824"/>
                  </a:lnTo>
                  <a:cubicBezTo>
                    <a:pt x="282391" y="350824"/>
                    <a:pt x="266143" y="367073"/>
                    <a:pt x="266143" y="387117"/>
                  </a:cubicBezTo>
                  <a:lnTo>
                    <a:pt x="266143" y="399214"/>
                  </a:lnTo>
                  <a:cubicBezTo>
                    <a:pt x="266143" y="403255"/>
                    <a:pt x="266457" y="407295"/>
                    <a:pt x="267111" y="411311"/>
                  </a:cubicBezTo>
                  <a:cubicBezTo>
                    <a:pt x="273982" y="454862"/>
                    <a:pt x="317557" y="495993"/>
                    <a:pt x="387117" y="495993"/>
                  </a:cubicBezTo>
                  <a:cubicBezTo>
                    <a:pt x="463088" y="495993"/>
                    <a:pt x="508091" y="446902"/>
                    <a:pt x="508091" y="399214"/>
                  </a:cubicBezTo>
                  <a:lnTo>
                    <a:pt x="508091" y="387117"/>
                  </a:lnTo>
                  <a:cubicBezTo>
                    <a:pt x="508094" y="370797"/>
                    <a:pt x="497205" y="356483"/>
                    <a:pt x="481476" y="352131"/>
                  </a:cubicBezTo>
                  <a:close/>
                </a:path>
              </a:pathLst>
            </a:custGeom>
            <a:solidFill>
              <a:srgbClr val="F9FAFF"/>
            </a:solidFill>
            <a:ln w="20638" cap="flat">
              <a:noFill/>
              <a:prstDash val="solid"/>
              <a:miter/>
            </a:ln>
            <a:effectLst>
              <a:outerShdw blurRad="63500" dist="63500" dir="2700000" algn="tl" rotWithShape="0">
                <a:srgbClr val="454142">
                  <a:alpha val="2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txBody>
            <a:bodyPr rtlCol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013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CA59648-B23E-623C-14B6-063C4FF4459C}"/>
              </a:ext>
            </a:extLst>
          </p:cNvPr>
          <p:cNvSpPr txBox="1">
            <a:spLocks/>
          </p:cNvSpPr>
          <p:nvPr/>
        </p:nvSpPr>
        <p:spPr>
          <a:xfrm>
            <a:off x="2005736" y="4100753"/>
            <a:ext cx="2125543" cy="1269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/>
              <a:t>Your data is not shared with model providers </a:t>
            </a:r>
          </a:p>
          <a:p>
            <a:pPr algn="ctr">
              <a:spcAft>
                <a:spcPts val="900"/>
              </a:spcAft>
            </a:pPr>
            <a:r>
              <a:rPr lang="en-US"/>
              <a:t>Your data is not used for training models </a:t>
            </a:r>
          </a:p>
          <a:p>
            <a:pPr algn="ctr">
              <a:spcAft>
                <a:spcPts val="900"/>
              </a:spcAft>
            </a:pPr>
            <a:endParaRPr lang="en-UA" dirty="0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F16161E0-EE58-7764-10D6-A1AE3DA539C3}"/>
              </a:ext>
            </a:extLst>
          </p:cNvPr>
          <p:cNvSpPr txBox="1">
            <a:spLocks/>
          </p:cNvSpPr>
          <p:nvPr/>
        </p:nvSpPr>
        <p:spPr>
          <a:xfrm>
            <a:off x="4494268" y="4100753"/>
            <a:ext cx="3075822" cy="16419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 dirty="0"/>
              <a:t>Model vulnerability scanning</a:t>
            </a:r>
          </a:p>
          <a:p>
            <a:pPr algn="ctr">
              <a:spcAft>
                <a:spcPts val="900"/>
              </a:spcAft>
            </a:pPr>
            <a:r>
              <a:rPr lang="en-US" dirty="0"/>
              <a:t>Private networks</a:t>
            </a:r>
          </a:p>
          <a:p>
            <a:pPr algn="ctr">
              <a:spcAft>
                <a:spcPts val="900"/>
              </a:spcAft>
            </a:pPr>
            <a:r>
              <a:rPr lang="en-US" dirty="0"/>
              <a:t>Entra ID authentication</a:t>
            </a:r>
          </a:p>
          <a:p>
            <a:pPr algn="ctr">
              <a:spcAft>
                <a:spcPts val="900"/>
              </a:spcAft>
            </a:pPr>
            <a:r>
              <a:rPr lang="en-US" dirty="0"/>
              <a:t>Industry certifications </a:t>
            </a:r>
          </a:p>
          <a:p>
            <a:pPr algn="ctr">
              <a:spcAft>
                <a:spcPts val="900"/>
              </a:spcAft>
            </a:pPr>
            <a:r>
              <a:rPr lang="en-US" dirty="0"/>
              <a:t>Azure SLA</a:t>
            </a:r>
          </a:p>
          <a:p>
            <a:pPr algn="ctr">
              <a:spcAft>
                <a:spcPts val="900"/>
              </a:spcAft>
            </a:pPr>
            <a:endParaRPr lang="en-UA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E2FEC1-6399-6B41-108B-9107E3FA76E6}"/>
              </a:ext>
            </a:extLst>
          </p:cNvPr>
          <p:cNvSpPr txBox="1">
            <a:spLocks/>
          </p:cNvSpPr>
          <p:nvPr/>
        </p:nvSpPr>
        <p:spPr>
          <a:xfrm>
            <a:off x="7482577" y="4100752"/>
            <a:ext cx="3075822" cy="164195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L="0" marR="0" lvl="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L="342900" marR="0" lvl="1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L="685800" marR="0" lvl="2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L="1028700" marR="0" lvl="3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L="1371600" marR="0" lvl="4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L="1714500" marR="0" lvl="5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L="2057400" marR="0" lvl="6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L="2400300" marR="0" lvl="7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L="2743200" marR="0" lvl="8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350" b="0" i="0" u="none" strike="noStrike" kern="1200" cap="none">
                <a:solidFill>
                  <a:schemeClr val="tx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>
              <a:spcAft>
                <a:spcPts val="900"/>
              </a:spcAft>
            </a:pPr>
            <a:r>
              <a:rPr lang="en-US" dirty="0"/>
              <a:t>Built in Content Safety filters.</a:t>
            </a:r>
          </a:p>
          <a:p>
            <a:pPr algn="ctr">
              <a:spcAft>
                <a:spcPts val="900"/>
              </a:spcAft>
            </a:pPr>
            <a:r>
              <a:rPr lang="en-US" dirty="0"/>
              <a:t>Evaluation tools</a:t>
            </a:r>
          </a:p>
        </p:txBody>
      </p:sp>
    </p:spTree>
    <p:extLst>
      <p:ext uri="{BB962C8B-B14F-4D97-AF65-F5344CB8AC3E}">
        <p14:creationId xmlns:p14="http://schemas.microsoft.com/office/powerpoint/2010/main" val="245890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433F3D-D6EB-404B-A6A4-2834F1FD1D65}">
  <ds:schemaRefs>
    <ds:schemaRef ds:uri="http://schemas.microsoft.com/sharepoint/v3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fed66e55-c941-4e39-8cb9-763ce1174e9f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f2a6f4ca-5247-406e-b053-1da4431a8aba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9AD097B-2910-44F3-AC28-CEBF8CD88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d66e55-c941-4e39-8cb9-763ce1174e9f"/>
    <ds:schemaRef ds:uri="f2a6f4ca-5247-406e-b053-1da4431a8a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548</Words>
  <Application>Microsoft Office PowerPoint</Application>
  <PresentationFormat>Widescreen</PresentationFormat>
  <Paragraphs>98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Aptos</vt:lpstr>
      <vt:lpstr>Aptos Display</vt:lpstr>
      <vt:lpstr>Arial</vt:lpstr>
      <vt:lpstr>Consolas</vt:lpstr>
      <vt:lpstr>Segoe Sans Display Semibold</vt:lpstr>
      <vt:lpstr>Segoe UI</vt:lpstr>
      <vt:lpstr>Segoe UI Semibold</vt:lpstr>
      <vt:lpstr>Wingdings</vt:lpstr>
      <vt:lpstr>Office Theme</vt:lpstr>
      <vt:lpstr>Microsoft AI Tour 16:9 Template Dark</vt:lpstr>
      <vt:lpstr>PowerPoint Presentation</vt:lpstr>
      <vt:lpstr>Pick the right model for the right job</vt:lpstr>
      <vt:lpstr>Agenda</vt:lpstr>
      <vt:lpstr>Which model should I use?</vt:lpstr>
      <vt:lpstr>SLMs are pushing the price-performance envelop like never before</vt:lpstr>
      <vt:lpstr>Model choice matters in the real world</vt:lpstr>
      <vt:lpstr>Azure AI model catalog</vt:lpstr>
      <vt:lpstr>Offering a breadth selection of frontier and open models</vt:lpstr>
      <vt:lpstr>Security and privacy when running on Azure</vt:lpstr>
      <vt:lpstr>Inference over a common schema</vt:lpstr>
      <vt:lpstr>PowerPoint Presentation</vt:lpstr>
      <vt:lpstr>Let’s see a concreate example</vt:lpstr>
      <vt:lpstr>Building a RAG system</vt:lpstr>
      <vt:lpstr>Demo</vt:lpstr>
      <vt:lpstr>Did it affect performance?</vt:lpstr>
      <vt:lpstr>Evaluation</vt:lpstr>
      <vt:lpstr>Demo</vt:lpstr>
      <vt:lpstr>Thank you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Josh Oh</cp:lastModifiedBy>
  <cp:revision>5</cp:revision>
  <dcterms:created xsi:type="dcterms:W3CDTF">2024-08-07T00:36:26Z</dcterms:created>
  <dcterms:modified xsi:type="dcterms:W3CDTF">2024-09-12T17:39:16Z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